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86_593DAA7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212_DCCDDAFD.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14_7A599D93.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20A_1657DA41.xml" ContentType="application/vnd.ms-powerpoint.comments+xml"/>
  <Override PartName="/ppt/notesSlides/notesSlide17.xml" ContentType="application/vnd.openxmlformats-officedocument.presentationml.notesSlide+xml"/>
  <Override PartName="/ppt/comments/modernComment_1EF_9EBD2436.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216_6690ECF9.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201_A416C22C.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FE_93C9D0BC.xml" ContentType="application/vnd.ms-powerpoint.comments+xml"/>
  <Override PartName="/ppt/notesSlides/notesSlide29.xml" ContentType="application/vnd.openxmlformats-officedocument.presentationml.notesSlide+xml"/>
  <Override PartName="/ppt/comments/modernComment_2B08_8D9A66A3.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4"/>
  </p:sldMasterIdLst>
  <p:notesMasterIdLst>
    <p:notesMasterId r:id="rId50"/>
  </p:notesMasterIdLst>
  <p:handoutMasterIdLst>
    <p:handoutMasterId r:id="rId51"/>
  </p:handoutMasterIdLst>
  <p:sldIdLst>
    <p:sldId id="11010" r:id="rId5"/>
    <p:sldId id="11011" r:id="rId6"/>
    <p:sldId id="520" r:id="rId7"/>
    <p:sldId id="492" r:id="rId8"/>
    <p:sldId id="390" r:id="rId9"/>
    <p:sldId id="521" r:id="rId10"/>
    <p:sldId id="494" r:id="rId11"/>
    <p:sldId id="525" r:id="rId12"/>
    <p:sldId id="524" r:id="rId13"/>
    <p:sldId id="527" r:id="rId14"/>
    <p:sldId id="528" r:id="rId15"/>
    <p:sldId id="529" r:id="rId16"/>
    <p:sldId id="530" r:id="rId17"/>
    <p:sldId id="531" r:id="rId18"/>
    <p:sldId id="532" r:id="rId19"/>
    <p:sldId id="499" r:id="rId20"/>
    <p:sldId id="522" r:id="rId21"/>
    <p:sldId id="495" r:id="rId22"/>
    <p:sldId id="526" r:id="rId23"/>
    <p:sldId id="512" r:id="rId24"/>
    <p:sldId id="534" r:id="rId25"/>
    <p:sldId id="533" r:id="rId26"/>
    <p:sldId id="514" r:id="rId27"/>
    <p:sldId id="11012" r:id="rId28"/>
    <p:sldId id="513" r:id="rId29"/>
    <p:sldId id="535" r:id="rId30"/>
    <p:sldId id="496" r:id="rId31"/>
    <p:sldId id="502" r:id="rId32"/>
    <p:sldId id="504" r:id="rId33"/>
    <p:sldId id="11015" r:id="rId34"/>
    <p:sldId id="508" r:id="rId35"/>
    <p:sldId id="510" r:id="rId36"/>
    <p:sldId id="517" r:id="rId37"/>
    <p:sldId id="11016" r:id="rId38"/>
    <p:sldId id="497" r:id="rId39"/>
    <p:sldId id="537" r:id="rId40"/>
    <p:sldId id="538" r:id="rId41"/>
    <p:sldId id="11017" r:id="rId42"/>
    <p:sldId id="516" r:id="rId43"/>
    <p:sldId id="536" r:id="rId44"/>
    <p:sldId id="11014" r:id="rId45"/>
    <p:sldId id="11013" r:id="rId46"/>
    <p:sldId id="511" r:id="rId47"/>
    <p:sldId id="498" r:id="rId48"/>
    <p:sldId id="357" r:id="rId49"/>
  </p:sldIdLst>
  <p:sldSz cx="12188825"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E55875-0446-A741-97C3-84B05D8296FF}">
          <p14:sldIdLst>
            <p14:sldId id="11010"/>
            <p14:sldId id="11011"/>
            <p14:sldId id="520"/>
            <p14:sldId id="492"/>
            <p14:sldId id="390"/>
            <p14:sldId id="521"/>
            <p14:sldId id="494"/>
            <p14:sldId id="525"/>
            <p14:sldId id="524"/>
            <p14:sldId id="527"/>
            <p14:sldId id="528"/>
            <p14:sldId id="529"/>
            <p14:sldId id="530"/>
            <p14:sldId id="531"/>
            <p14:sldId id="532"/>
            <p14:sldId id="499"/>
            <p14:sldId id="522"/>
            <p14:sldId id="495"/>
            <p14:sldId id="526"/>
            <p14:sldId id="512"/>
            <p14:sldId id="534"/>
            <p14:sldId id="533"/>
            <p14:sldId id="514"/>
            <p14:sldId id="11012"/>
            <p14:sldId id="513"/>
            <p14:sldId id="535"/>
            <p14:sldId id="496"/>
            <p14:sldId id="502"/>
            <p14:sldId id="504"/>
            <p14:sldId id="11015"/>
            <p14:sldId id="508"/>
            <p14:sldId id="510"/>
            <p14:sldId id="517"/>
            <p14:sldId id="11016"/>
            <p14:sldId id="497"/>
            <p14:sldId id="537"/>
            <p14:sldId id="538"/>
            <p14:sldId id="11017"/>
            <p14:sldId id="516"/>
            <p14:sldId id="536"/>
            <p14:sldId id="11014"/>
            <p14:sldId id="11013"/>
            <p14:sldId id="511"/>
            <p14:sldId id="498"/>
            <p14:sldId id="3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78CE3A-9F54-ABB3-4BCB-68EB32F3785F}" name="Mihai Balan" initials="MB" userId="S::mibalan@adobe.com::4c594eb5-4c04-4560-b9a9-d79e5ddb3628" providerId="AD"/>
  <p188:author id="{BDCA3568-386B-428D-0358-017073B82BAF}" name="Cristina Serban" initials="CS" userId="S::bratu@adobe.com::ce94451b-2739-4383-97fe-3611819eac48" providerId="AD"/>
  <p188:author id="{12417899-8E13-2007-D397-D57A8CC887E7}" name="Alexandru Oporanu" initials="AO" userId="S::aoporanu@adobe.com::9932f6a1-6a0f-4b42-955a-6091e45d465a" providerId="AD"/>
  <p188:author id="{89722EC0-8A76-580D-A548-B9B7ACCFF221}" name="Cristian Margineanu" initials="CM" userId="S::marginea@adobe.com::97c53095-4dd5-4423-ad56-05d809abccf2" providerId="AD"/>
  <p188:author id="{63D2FDCD-18D2-A844-0DA5-A2A1CAAE3C72}" name="Victor Grigoriu" initials="VG" userId="S::grigoriu@adobe.com::3f83bd31-2a4b-4e41-8d4f-a02158482a5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CFCF"/>
    <a:srgbClr val="E6E6E6"/>
    <a:srgbClr val="C9C9C9"/>
    <a:srgbClr val="E0E0E0"/>
    <a:srgbClr val="C2C2C2"/>
    <a:srgbClr val="C8C1E8"/>
    <a:srgbClr val="C1D4E8"/>
    <a:srgbClr val="B8C3CF"/>
    <a:srgbClr val="D8E4F2"/>
    <a:srgbClr val="A18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7CF19C-AF05-F82B-80F5-291F35C341E6}" v="64" dt="2025-03-02T20:56:45.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403" autoAdjust="0"/>
  </p:normalViewPr>
  <p:slideViewPr>
    <p:cSldViewPr snapToGrid="0" showGuides="1">
      <p:cViewPr varScale="1">
        <p:scale>
          <a:sx n="85" d="100"/>
          <a:sy n="85" d="100"/>
        </p:scale>
        <p:origin x="-252" y="702"/>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zvan Burlacioiu" userId="S::burlacio@adobe.com::df0f86a3-2352-4763-8b92-4488c5bb033c" providerId="AD" clId="Web-{35624A4E-6912-A9F0-8ED8-D6E2DA4F9FE4}"/>
    <pc:docChg chg="modSld">
      <pc:chgData name="Razvan Burlacioiu" userId="S::burlacio@adobe.com::df0f86a3-2352-4763-8b92-4488c5bb033c" providerId="AD" clId="Web-{35624A4E-6912-A9F0-8ED8-D6E2DA4F9FE4}" dt="2022-05-17T13:45:12.567" v="1" actId="1076"/>
      <pc:docMkLst>
        <pc:docMk/>
      </pc:docMkLst>
      <pc:sldChg chg="modSp">
        <pc:chgData name="Razvan Burlacioiu" userId="S::burlacio@adobe.com::df0f86a3-2352-4763-8b92-4488c5bb033c" providerId="AD" clId="Web-{35624A4E-6912-A9F0-8ED8-D6E2DA4F9FE4}" dt="2022-05-17T13:45:12.567" v="1" actId="1076"/>
        <pc:sldMkLst>
          <pc:docMk/>
          <pc:sldMk cId="117126164" sldId="524"/>
        </pc:sldMkLst>
        <pc:spChg chg="mod">
          <ac:chgData name="Razvan Burlacioiu" userId="S::burlacio@adobe.com::df0f86a3-2352-4763-8b92-4488c5bb033c" providerId="AD" clId="Web-{35624A4E-6912-A9F0-8ED8-D6E2DA4F9FE4}" dt="2022-05-17T13:45:12.567" v="1" actId="1076"/>
          <ac:spMkLst>
            <pc:docMk/>
            <pc:sldMk cId="117126164" sldId="524"/>
            <ac:spMk id="3" creationId="{6DFEB5A7-588B-7E40-B20D-BCC4C19B5304}"/>
          </ac:spMkLst>
        </pc:spChg>
      </pc:sldChg>
    </pc:docChg>
  </pc:docChgLst>
  <pc:docChgLst>
    <pc:chgData name="Mihai Balan" userId="4c594eb5-4c04-4560-b9a9-d79e5ddb3628" providerId="ADAL" clId="{F0450268-D539-44D4-88D6-7980FB1E67CE}"/>
    <pc:docChg chg="modSld sldOrd modMainMaster">
      <pc:chgData name="Mihai Balan" userId="4c594eb5-4c04-4560-b9a9-d79e5ddb3628" providerId="ADAL" clId="{F0450268-D539-44D4-88D6-7980FB1E67CE}" dt="2024-01-22T11:36:35.025" v="9"/>
      <pc:docMkLst>
        <pc:docMk/>
      </pc:docMkLst>
      <pc:sldChg chg="modSp">
        <pc:chgData name="Mihai Balan" userId="4c594eb5-4c04-4560-b9a9-d79e5ddb3628" providerId="ADAL" clId="{F0450268-D539-44D4-88D6-7980FB1E67CE}" dt="2024-01-22T11:36:21.761" v="2"/>
        <pc:sldMkLst>
          <pc:docMk/>
          <pc:sldMk cId="2663195702" sldId="495"/>
        </pc:sldMkLst>
        <pc:spChg chg="mod">
          <ac:chgData name="Mihai Balan" userId="4c594eb5-4c04-4560-b9a9-d79e5ddb3628" providerId="ADAL" clId="{F0450268-D539-44D4-88D6-7980FB1E67CE}" dt="2024-01-22T11:36:21.761" v="2"/>
          <ac:spMkLst>
            <pc:docMk/>
            <pc:sldMk cId="2663195702" sldId="495"/>
            <ac:spMk id="4" creationId="{DF51C9F7-13A5-48D3-82D0-D826C7703115}"/>
          </ac:spMkLst>
        </pc:spChg>
      </pc:sldChg>
      <pc:sldChg chg="modSp">
        <pc:chgData name="Mihai Balan" userId="4c594eb5-4c04-4560-b9a9-d79e5ddb3628" providerId="ADAL" clId="{F0450268-D539-44D4-88D6-7980FB1E67CE}" dt="2024-01-22T11:36:21.761" v="2"/>
        <pc:sldMkLst>
          <pc:docMk/>
          <pc:sldMk cId="823498777" sldId="512"/>
        </pc:sldMkLst>
        <pc:spChg chg="mod">
          <ac:chgData name="Mihai Balan" userId="4c594eb5-4c04-4560-b9a9-d79e5ddb3628" providerId="ADAL" clId="{F0450268-D539-44D4-88D6-7980FB1E67CE}" dt="2024-01-22T11:36:21.761" v="2"/>
          <ac:spMkLst>
            <pc:docMk/>
            <pc:sldMk cId="823498777" sldId="512"/>
            <ac:spMk id="4" creationId="{DF51C9F7-13A5-48D3-82D0-D826C7703115}"/>
          </ac:spMkLst>
        </pc:spChg>
      </pc:sldChg>
      <pc:sldChg chg="modSp">
        <pc:chgData name="Mihai Balan" userId="4c594eb5-4c04-4560-b9a9-d79e5ddb3628" providerId="ADAL" clId="{F0450268-D539-44D4-88D6-7980FB1E67CE}" dt="2024-01-22T11:36:21.761" v="2"/>
        <pc:sldMkLst>
          <pc:docMk/>
          <pc:sldMk cId="2752954924" sldId="513"/>
        </pc:sldMkLst>
        <pc:spChg chg="mod">
          <ac:chgData name="Mihai Balan" userId="4c594eb5-4c04-4560-b9a9-d79e5ddb3628" providerId="ADAL" clId="{F0450268-D539-44D4-88D6-7980FB1E67CE}" dt="2024-01-22T11:36:21.761" v="2"/>
          <ac:spMkLst>
            <pc:docMk/>
            <pc:sldMk cId="2752954924" sldId="513"/>
            <ac:spMk id="4" creationId="{DF51C9F7-13A5-48D3-82D0-D826C7703115}"/>
          </ac:spMkLst>
        </pc:spChg>
      </pc:sldChg>
      <pc:sldChg chg="ord">
        <pc:chgData name="Mihai Balan" userId="4c594eb5-4c04-4560-b9a9-d79e5ddb3628" providerId="ADAL" clId="{F0450268-D539-44D4-88D6-7980FB1E67CE}" dt="2024-01-22T11:33:29.898" v="1"/>
        <pc:sldMkLst>
          <pc:docMk/>
          <pc:sldMk cId="3918451939" sldId="520"/>
        </pc:sldMkLst>
      </pc:sldChg>
      <pc:sldChg chg="modSp">
        <pc:chgData name="Mihai Balan" userId="4c594eb5-4c04-4560-b9a9-d79e5ddb3628" providerId="ADAL" clId="{F0450268-D539-44D4-88D6-7980FB1E67CE}" dt="2024-01-22T11:36:21.761" v="2"/>
        <pc:sldMkLst>
          <pc:docMk/>
          <pc:sldMk cId="3284258193" sldId="533"/>
        </pc:sldMkLst>
        <pc:spChg chg="mod">
          <ac:chgData name="Mihai Balan" userId="4c594eb5-4c04-4560-b9a9-d79e5ddb3628" providerId="ADAL" clId="{F0450268-D539-44D4-88D6-7980FB1E67CE}" dt="2024-01-22T11:36:21.761" v="2"/>
          <ac:spMkLst>
            <pc:docMk/>
            <pc:sldMk cId="3284258193" sldId="533"/>
            <ac:spMk id="4" creationId="{DF51C9F7-13A5-48D3-82D0-D826C7703115}"/>
          </ac:spMkLst>
        </pc:spChg>
      </pc:sldChg>
      <pc:sldMasterChg chg="modSldLayout">
        <pc:chgData name="Mihai Balan" userId="4c594eb5-4c04-4560-b9a9-d79e5ddb3628" providerId="ADAL" clId="{F0450268-D539-44D4-88D6-7980FB1E67CE}" dt="2024-01-22T11:36:35.025" v="9"/>
        <pc:sldMasterMkLst>
          <pc:docMk/>
          <pc:sldMasterMk cId="0" sldId="2147483656"/>
        </pc:sldMasterMkLst>
        <pc:sldLayoutChg chg="addSp delSp modSp">
          <pc:chgData name="Mihai Balan" userId="4c594eb5-4c04-4560-b9a9-d79e5ddb3628" providerId="ADAL" clId="{F0450268-D539-44D4-88D6-7980FB1E67CE}" dt="2024-01-22T11:36:25.430" v="7"/>
          <pc:sldLayoutMkLst>
            <pc:docMk/>
            <pc:sldMasterMk cId="0" sldId="2147483656"/>
            <pc:sldLayoutMk cId="0" sldId="2147483658"/>
          </pc:sldLayoutMkLst>
          <pc:spChg chg="del">
            <ac:chgData name="Mihai Balan" userId="4c594eb5-4c04-4560-b9a9-d79e5ddb3628" providerId="ADAL" clId="{F0450268-D539-44D4-88D6-7980FB1E67CE}" dt="2024-01-22T11:36:21.761" v="2"/>
            <ac:spMkLst>
              <pc:docMk/>
              <pc:sldMasterMk cId="0" sldId="2147483656"/>
              <pc:sldLayoutMk cId="0" sldId="2147483658"/>
              <ac:spMk id="4" creationId="{00000000-0000-0000-0000-000000000000}"/>
            </ac:spMkLst>
          </pc:spChg>
          <pc:spChg chg="del">
            <ac:chgData name="Mihai Balan" userId="4c594eb5-4c04-4560-b9a9-d79e5ddb3628" providerId="ADAL" clId="{F0450268-D539-44D4-88D6-7980FB1E67CE}" dt="2024-01-22T11:36:21.761" v="2"/>
            <ac:spMkLst>
              <pc:docMk/>
              <pc:sldMasterMk cId="0" sldId="2147483656"/>
              <pc:sldLayoutMk cId="0" sldId="2147483658"/>
              <ac:spMk id="5" creationId="{00000000-0000-0000-0000-000000000000}"/>
            </ac:spMkLst>
          </pc:spChg>
          <pc:spChg chg="del">
            <ac:chgData name="Mihai Balan" userId="4c594eb5-4c04-4560-b9a9-d79e5ddb3628" providerId="ADAL" clId="{F0450268-D539-44D4-88D6-7980FB1E67CE}" dt="2024-01-22T11:36:21.761" v="2"/>
            <ac:spMkLst>
              <pc:docMk/>
              <pc:sldMasterMk cId="0" sldId="2147483656"/>
              <pc:sldLayoutMk cId="0" sldId="2147483658"/>
              <ac:spMk id="6" creationId="{00000000-0000-0000-0000-000000000000}"/>
            </ac:spMkLst>
          </pc:spChg>
          <pc:spChg chg="add del mod">
            <ac:chgData name="Mihai Balan" userId="4c594eb5-4c04-4560-b9a9-d79e5ddb3628" providerId="ADAL" clId="{F0450268-D539-44D4-88D6-7980FB1E67CE}" dt="2024-01-22T11:36:23.016" v="4"/>
            <ac:spMkLst>
              <pc:docMk/>
              <pc:sldMasterMk cId="0" sldId="2147483656"/>
              <pc:sldLayoutMk cId="0" sldId="2147483658"/>
              <ac:spMk id="7" creationId="{363BC57D-C4E0-6744-66BB-FB6B35CE7120}"/>
            </ac:spMkLst>
          </pc:spChg>
          <pc:spChg chg="add del mod">
            <ac:chgData name="Mihai Balan" userId="4c594eb5-4c04-4560-b9a9-d79e5ddb3628" providerId="ADAL" clId="{F0450268-D539-44D4-88D6-7980FB1E67CE}" dt="2024-01-22T11:36:23.016" v="4"/>
            <ac:spMkLst>
              <pc:docMk/>
              <pc:sldMasterMk cId="0" sldId="2147483656"/>
              <pc:sldLayoutMk cId="0" sldId="2147483658"/>
              <ac:spMk id="8" creationId="{6ACA6276-A84F-F86B-08F6-299B420587C9}"/>
            </ac:spMkLst>
          </pc:spChg>
          <pc:spChg chg="add del mod">
            <ac:chgData name="Mihai Balan" userId="4c594eb5-4c04-4560-b9a9-d79e5ddb3628" providerId="ADAL" clId="{F0450268-D539-44D4-88D6-7980FB1E67CE}" dt="2024-01-22T11:36:23.016" v="4"/>
            <ac:spMkLst>
              <pc:docMk/>
              <pc:sldMasterMk cId="0" sldId="2147483656"/>
              <pc:sldLayoutMk cId="0" sldId="2147483658"/>
              <ac:spMk id="9" creationId="{56624CF8-ADCD-C7EE-DD24-16198FD2DDD6}"/>
            </ac:spMkLst>
          </pc:spChg>
          <pc:spChg chg="add del mod">
            <ac:chgData name="Mihai Balan" userId="4c594eb5-4c04-4560-b9a9-d79e5ddb3628" providerId="ADAL" clId="{F0450268-D539-44D4-88D6-7980FB1E67CE}" dt="2024-01-22T11:36:24.632" v="6"/>
            <ac:spMkLst>
              <pc:docMk/>
              <pc:sldMasterMk cId="0" sldId="2147483656"/>
              <pc:sldLayoutMk cId="0" sldId="2147483658"/>
              <ac:spMk id="10" creationId="{632E8A85-6734-ADCF-C2A9-040D7360D25B}"/>
            </ac:spMkLst>
          </pc:spChg>
          <pc:spChg chg="add del mod">
            <ac:chgData name="Mihai Balan" userId="4c594eb5-4c04-4560-b9a9-d79e5ddb3628" providerId="ADAL" clId="{F0450268-D539-44D4-88D6-7980FB1E67CE}" dt="2024-01-22T11:36:24.632" v="6"/>
            <ac:spMkLst>
              <pc:docMk/>
              <pc:sldMasterMk cId="0" sldId="2147483656"/>
              <pc:sldLayoutMk cId="0" sldId="2147483658"/>
              <ac:spMk id="11" creationId="{A8F58981-1FE7-28D0-723D-72E34DD31A9E}"/>
            </ac:spMkLst>
          </pc:spChg>
          <pc:spChg chg="add del mod">
            <ac:chgData name="Mihai Balan" userId="4c594eb5-4c04-4560-b9a9-d79e5ddb3628" providerId="ADAL" clId="{F0450268-D539-44D4-88D6-7980FB1E67CE}" dt="2024-01-22T11:36:24.632" v="6"/>
            <ac:spMkLst>
              <pc:docMk/>
              <pc:sldMasterMk cId="0" sldId="2147483656"/>
              <pc:sldLayoutMk cId="0" sldId="2147483658"/>
              <ac:spMk id="12" creationId="{5883F869-5536-B22E-72BF-8F60AA098A0E}"/>
            </ac:spMkLst>
          </pc:spChg>
          <pc:spChg chg="add mod">
            <ac:chgData name="Mihai Balan" userId="4c594eb5-4c04-4560-b9a9-d79e5ddb3628" providerId="ADAL" clId="{F0450268-D539-44D4-88D6-7980FB1E67CE}" dt="2024-01-22T11:36:25.430" v="7"/>
            <ac:spMkLst>
              <pc:docMk/>
              <pc:sldMasterMk cId="0" sldId="2147483656"/>
              <pc:sldLayoutMk cId="0" sldId="2147483658"/>
              <ac:spMk id="13" creationId="{25CF7928-F9B1-B68A-4C14-20E1D262AED4}"/>
            </ac:spMkLst>
          </pc:spChg>
          <pc:spChg chg="add mod">
            <ac:chgData name="Mihai Balan" userId="4c594eb5-4c04-4560-b9a9-d79e5ddb3628" providerId="ADAL" clId="{F0450268-D539-44D4-88D6-7980FB1E67CE}" dt="2024-01-22T11:36:25.430" v="7"/>
            <ac:spMkLst>
              <pc:docMk/>
              <pc:sldMasterMk cId="0" sldId="2147483656"/>
              <pc:sldLayoutMk cId="0" sldId="2147483658"/>
              <ac:spMk id="14" creationId="{54377CEB-6406-3F65-4782-5E0056BAC8AB}"/>
            </ac:spMkLst>
          </pc:spChg>
          <pc:spChg chg="add mod">
            <ac:chgData name="Mihai Balan" userId="4c594eb5-4c04-4560-b9a9-d79e5ddb3628" providerId="ADAL" clId="{F0450268-D539-44D4-88D6-7980FB1E67CE}" dt="2024-01-22T11:36:25.430" v="7"/>
            <ac:spMkLst>
              <pc:docMk/>
              <pc:sldMasterMk cId="0" sldId="2147483656"/>
              <pc:sldLayoutMk cId="0" sldId="2147483658"/>
              <ac:spMk id="15" creationId="{52590841-8DD9-C820-3790-83B4351BD6CE}"/>
            </ac:spMkLst>
          </pc:spChg>
        </pc:sldLayoutChg>
        <pc:sldLayoutChg chg="addSp delSp modSp">
          <pc:chgData name="Mihai Balan" userId="4c594eb5-4c04-4560-b9a9-d79e5ddb3628" providerId="ADAL" clId="{F0450268-D539-44D4-88D6-7980FB1E67CE}" dt="2024-01-22T11:36:35.025" v="9"/>
          <pc:sldLayoutMkLst>
            <pc:docMk/>
            <pc:sldMasterMk cId="0" sldId="2147483656"/>
            <pc:sldLayoutMk cId="3183027509" sldId="2147483676"/>
          </pc:sldLayoutMkLst>
          <pc:spChg chg="add mod">
            <ac:chgData name="Mihai Balan" userId="4c594eb5-4c04-4560-b9a9-d79e5ddb3628" providerId="ADAL" clId="{F0450268-D539-44D4-88D6-7980FB1E67CE}" dt="2024-01-22T11:36:35.025" v="9"/>
            <ac:spMkLst>
              <pc:docMk/>
              <pc:sldMasterMk cId="0" sldId="2147483656"/>
              <pc:sldLayoutMk cId="3183027509" sldId="2147483676"/>
              <ac:spMk id="4" creationId="{43E0DB8F-1363-7EFB-E62A-F0DF9ACCA5A5}"/>
            </ac:spMkLst>
          </pc:spChg>
          <pc:spChg chg="add mod">
            <ac:chgData name="Mihai Balan" userId="4c594eb5-4c04-4560-b9a9-d79e5ddb3628" providerId="ADAL" clId="{F0450268-D539-44D4-88D6-7980FB1E67CE}" dt="2024-01-22T11:36:35.025" v="9"/>
            <ac:spMkLst>
              <pc:docMk/>
              <pc:sldMasterMk cId="0" sldId="2147483656"/>
              <pc:sldLayoutMk cId="3183027509" sldId="2147483676"/>
              <ac:spMk id="5" creationId="{50C8249A-4A95-7260-C0C4-F2AAE8CF88C6}"/>
            </ac:spMkLst>
          </pc:spChg>
          <pc:spChg chg="add mod">
            <ac:chgData name="Mihai Balan" userId="4c594eb5-4c04-4560-b9a9-d79e5ddb3628" providerId="ADAL" clId="{F0450268-D539-44D4-88D6-7980FB1E67CE}" dt="2024-01-22T11:36:35.025" v="9"/>
            <ac:spMkLst>
              <pc:docMk/>
              <pc:sldMasterMk cId="0" sldId="2147483656"/>
              <pc:sldLayoutMk cId="3183027509" sldId="2147483676"/>
              <ac:spMk id="6" creationId="{8AD73131-2A74-6F1F-50A8-2167ED3FE901}"/>
            </ac:spMkLst>
          </pc:spChg>
          <pc:spChg chg="del">
            <ac:chgData name="Mihai Balan" userId="4c594eb5-4c04-4560-b9a9-d79e5ddb3628" providerId="ADAL" clId="{F0450268-D539-44D4-88D6-7980FB1E67CE}" dt="2024-01-22T11:36:34.446" v="8"/>
            <ac:spMkLst>
              <pc:docMk/>
              <pc:sldMasterMk cId="0" sldId="2147483656"/>
              <pc:sldLayoutMk cId="3183027509" sldId="2147483676"/>
              <ac:spMk id="7" creationId="{C342030A-B6F3-4237-8733-BBFDFAD4A861}"/>
            </ac:spMkLst>
          </pc:spChg>
          <pc:spChg chg="del">
            <ac:chgData name="Mihai Balan" userId="4c594eb5-4c04-4560-b9a9-d79e5ddb3628" providerId="ADAL" clId="{F0450268-D539-44D4-88D6-7980FB1E67CE}" dt="2024-01-22T11:36:34.446" v="8"/>
            <ac:spMkLst>
              <pc:docMk/>
              <pc:sldMasterMk cId="0" sldId="2147483656"/>
              <pc:sldLayoutMk cId="3183027509" sldId="2147483676"/>
              <ac:spMk id="8" creationId="{D3B3C625-D009-4CBF-8206-AF0AFEECD201}"/>
            </ac:spMkLst>
          </pc:spChg>
          <pc:spChg chg="del">
            <ac:chgData name="Mihai Balan" userId="4c594eb5-4c04-4560-b9a9-d79e5ddb3628" providerId="ADAL" clId="{F0450268-D539-44D4-88D6-7980FB1E67CE}" dt="2024-01-22T11:36:34.446" v="8"/>
            <ac:spMkLst>
              <pc:docMk/>
              <pc:sldMasterMk cId="0" sldId="2147483656"/>
              <pc:sldLayoutMk cId="3183027509" sldId="2147483676"/>
              <ac:spMk id="9" creationId="{C256CFA1-5786-4E33-8FBD-41717C94D1D6}"/>
            </ac:spMkLst>
          </pc:spChg>
        </pc:sldLayoutChg>
      </pc:sldMasterChg>
    </pc:docChg>
  </pc:docChgLst>
  <pc:docChgLst>
    <pc:chgData name="Victor Grigoriu" userId="S::grigoriu@adobe.com::3f83bd31-2a4b-4e41-8d4f-a02158482a57" providerId="AD" clId="Web-{91B792E8-4ADA-7885-A146-C891E578BEDA}"/>
    <pc:docChg chg="modSld">
      <pc:chgData name="Victor Grigoriu" userId="S::grigoriu@adobe.com::3f83bd31-2a4b-4e41-8d4f-a02158482a57" providerId="AD" clId="Web-{91B792E8-4ADA-7885-A146-C891E578BEDA}" dt="2023-10-13T11:41:14.379" v="0" actId="20577"/>
      <pc:docMkLst>
        <pc:docMk/>
      </pc:docMkLst>
      <pc:sldChg chg="modSp">
        <pc:chgData name="Victor Grigoriu" userId="S::grigoriu@adobe.com::3f83bd31-2a4b-4e41-8d4f-a02158482a57" providerId="AD" clId="Web-{91B792E8-4ADA-7885-A146-C891E578BEDA}" dt="2023-10-13T11:41:14.379" v="0" actId="20577"/>
        <pc:sldMkLst>
          <pc:docMk/>
          <pc:sldMk cId="2576113493" sldId="517"/>
        </pc:sldMkLst>
        <pc:spChg chg="mod">
          <ac:chgData name="Victor Grigoriu" userId="S::grigoriu@adobe.com::3f83bd31-2a4b-4e41-8d4f-a02158482a57" providerId="AD" clId="Web-{91B792E8-4ADA-7885-A146-C891E578BEDA}" dt="2023-10-13T11:41:14.379" v="0" actId="20577"/>
          <ac:spMkLst>
            <pc:docMk/>
            <pc:sldMk cId="2576113493" sldId="517"/>
            <ac:spMk id="3" creationId="{09715200-4AEC-4600-9EF3-9EB533C84F10}"/>
          </ac:spMkLst>
        </pc:spChg>
      </pc:sldChg>
    </pc:docChg>
  </pc:docChgLst>
  <pc:docChgLst>
    <pc:chgData name="Ionut-Maxim Margelatu" userId="54852b52-e60d-4408-b389-b646b0b083f5" providerId="ADAL" clId="{4AC6EA95-0E0B-404E-B67F-FDEBC97B00CA}"/>
    <pc:docChg chg="undo custSel addSld delSld modSld sldOrd addSection delSection modSection">
      <pc:chgData name="Ionut-Maxim Margelatu" userId="54852b52-e60d-4408-b389-b646b0b083f5" providerId="ADAL" clId="{4AC6EA95-0E0B-404E-B67F-FDEBC97B00CA}" dt="2022-02-20T15:37:59.535" v="8899" actId="2696"/>
      <pc:docMkLst>
        <pc:docMk/>
      </pc:docMkLst>
      <pc:sldChg chg="modSp mod">
        <pc:chgData name="Ionut-Maxim Margelatu" userId="54852b52-e60d-4408-b389-b646b0b083f5" providerId="ADAL" clId="{4AC6EA95-0E0B-404E-B67F-FDEBC97B00CA}" dt="2022-02-18T12:07:32.192" v="5784" actId="20577"/>
        <pc:sldMkLst>
          <pc:docMk/>
          <pc:sldMk cId="3282809177" sldId="295"/>
        </pc:sldMkLst>
        <pc:spChg chg="mod">
          <ac:chgData name="Ionut-Maxim Margelatu" userId="54852b52-e60d-4408-b389-b646b0b083f5" providerId="ADAL" clId="{4AC6EA95-0E0B-404E-B67F-FDEBC97B00CA}" dt="2022-02-18T12:07:32.192" v="5784" actId="20577"/>
          <ac:spMkLst>
            <pc:docMk/>
            <pc:sldMk cId="3282809177" sldId="295"/>
            <ac:spMk id="34" creationId="{00000000-0000-0000-0000-000000000000}"/>
          </ac:spMkLst>
        </pc:spChg>
      </pc:sldChg>
      <pc:sldChg chg="modSp add mod ord modNotesTx">
        <pc:chgData name="Ionut-Maxim Margelatu" userId="54852b52-e60d-4408-b389-b646b0b083f5" providerId="ADAL" clId="{4AC6EA95-0E0B-404E-B67F-FDEBC97B00CA}" dt="2022-02-17T10:04:59.493" v="2374" actId="20578"/>
        <pc:sldMkLst>
          <pc:docMk/>
          <pc:sldMk cId="1497213553" sldId="390"/>
        </pc:sldMkLst>
        <pc:spChg chg="mod">
          <ac:chgData name="Ionut-Maxim Margelatu" userId="54852b52-e60d-4408-b389-b646b0b083f5" providerId="ADAL" clId="{4AC6EA95-0E0B-404E-B67F-FDEBC97B00CA}" dt="2022-02-17T09:46:42.332" v="1932" actId="20577"/>
          <ac:spMkLst>
            <pc:docMk/>
            <pc:sldMk cId="1497213553" sldId="390"/>
            <ac:spMk id="2" creationId="{D0DE0A37-BAF7-4179-A385-AB4B46A8F232}"/>
          </ac:spMkLst>
        </pc:spChg>
        <pc:spChg chg="mod">
          <ac:chgData name="Ionut-Maxim Margelatu" userId="54852b52-e60d-4408-b389-b646b0b083f5" providerId="ADAL" clId="{4AC6EA95-0E0B-404E-B67F-FDEBC97B00CA}" dt="2022-02-17T09:46:49.664" v="1934" actId="20577"/>
          <ac:spMkLst>
            <pc:docMk/>
            <pc:sldMk cId="1497213553" sldId="390"/>
            <ac:spMk id="4" creationId="{2A55C33E-C8D2-4DA4-88E1-B1815F6328A4}"/>
          </ac:spMkLst>
        </pc:spChg>
        <pc:spChg chg="mod">
          <ac:chgData name="Ionut-Maxim Margelatu" userId="54852b52-e60d-4408-b389-b646b0b083f5" providerId="ADAL" clId="{4AC6EA95-0E0B-404E-B67F-FDEBC97B00CA}" dt="2022-02-17T09:49:30.676" v="2069" actId="20577"/>
          <ac:spMkLst>
            <pc:docMk/>
            <pc:sldMk cId="1497213553" sldId="390"/>
            <ac:spMk id="5" creationId="{6C121375-4EC4-46D8-BD72-A1900CAC4B97}"/>
          </ac:spMkLst>
        </pc:spChg>
        <pc:spChg chg="mod">
          <ac:chgData name="Ionut-Maxim Margelatu" userId="54852b52-e60d-4408-b389-b646b0b083f5" providerId="ADAL" clId="{4AC6EA95-0E0B-404E-B67F-FDEBC97B00CA}" dt="2022-02-17T09:48:28.086" v="2001" actId="20577"/>
          <ac:spMkLst>
            <pc:docMk/>
            <pc:sldMk cId="1497213553" sldId="390"/>
            <ac:spMk id="6" creationId="{50E0609F-53B8-4A1D-AF01-B50BD4D45099}"/>
          </ac:spMkLst>
        </pc:spChg>
        <pc:spChg chg="mod">
          <ac:chgData name="Ionut-Maxim Margelatu" userId="54852b52-e60d-4408-b389-b646b0b083f5" providerId="ADAL" clId="{4AC6EA95-0E0B-404E-B67F-FDEBC97B00CA}" dt="2022-02-17T09:48:50.721" v="2051" actId="20577"/>
          <ac:spMkLst>
            <pc:docMk/>
            <pc:sldMk cId="1497213553" sldId="390"/>
            <ac:spMk id="7" creationId="{A26E0BE1-6380-4FAC-8C09-20D49B966DFB}"/>
          </ac:spMkLst>
        </pc:spChg>
        <pc:spChg chg="mod">
          <ac:chgData name="Ionut-Maxim Margelatu" userId="54852b52-e60d-4408-b389-b646b0b083f5" providerId="ADAL" clId="{4AC6EA95-0E0B-404E-B67F-FDEBC97B00CA}" dt="2022-02-17T09:56:44.414" v="2180" actId="255"/>
          <ac:spMkLst>
            <pc:docMk/>
            <pc:sldMk cId="1497213553" sldId="390"/>
            <ac:spMk id="8" creationId="{E91ECA7B-EE4B-46BF-BD51-315F757792BC}"/>
          </ac:spMkLst>
        </pc:spChg>
        <pc:spChg chg="mod">
          <ac:chgData name="Ionut-Maxim Margelatu" userId="54852b52-e60d-4408-b389-b646b0b083f5" providerId="ADAL" clId="{4AC6EA95-0E0B-404E-B67F-FDEBC97B00CA}" dt="2022-02-17T09:53:21.041" v="2167" actId="14100"/>
          <ac:spMkLst>
            <pc:docMk/>
            <pc:sldMk cId="1497213553" sldId="390"/>
            <ac:spMk id="9" creationId="{1CE45A5F-8143-4406-A692-A644E3F934E9}"/>
          </ac:spMkLst>
        </pc:spChg>
        <pc:spChg chg="mod">
          <ac:chgData name="Ionut-Maxim Margelatu" userId="54852b52-e60d-4408-b389-b646b0b083f5" providerId="ADAL" clId="{4AC6EA95-0E0B-404E-B67F-FDEBC97B00CA}" dt="2022-02-17T09:57:09.178" v="2241" actId="20577"/>
          <ac:spMkLst>
            <pc:docMk/>
            <pc:sldMk cId="1497213553" sldId="390"/>
            <ac:spMk id="11" creationId="{E74C7636-BB02-4DC2-ADAA-326F41150D48}"/>
          </ac:spMkLst>
        </pc:spChg>
        <pc:spChg chg="mod">
          <ac:chgData name="Ionut-Maxim Margelatu" userId="54852b52-e60d-4408-b389-b646b0b083f5" providerId="ADAL" clId="{4AC6EA95-0E0B-404E-B67F-FDEBC97B00CA}" dt="2022-02-17T10:01:46.545" v="2303" actId="14100"/>
          <ac:spMkLst>
            <pc:docMk/>
            <pc:sldMk cId="1497213553" sldId="390"/>
            <ac:spMk id="12" creationId="{D21FF2AB-F214-4019-899C-9AA929DB533E}"/>
          </ac:spMkLst>
        </pc:spChg>
        <pc:spChg chg="mod">
          <ac:chgData name="Ionut-Maxim Margelatu" userId="54852b52-e60d-4408-b389-b646b0b083f5" providerId="ADAL" clId="{4AC6EA95-0E0B-404E-B67F-FDEBC97B00CA}" dt="2022-02-17T09:56:07.299" v="2173" actId="20577"/>
          <ac:spMkLst>
            <pc:docMk/>
            <pc:sldMk cId="1497213553" sldId="390"/>
            <ac:spMk id="13" creationId="{FEE7B9EF-A13B-4D24-BBD5-947DC6E45F9D}"/>
          </ac:spMkLst>
        </pc:spChg>
        <pc:spChg chg="mod">
          <ac:chgData name="Ionut-Maxim Margelatu" userId="54852b52-e60d-4408-b389-b646b0b083f5" providerId="ADAL" clId="{4AC6EA95-0E0B-404E-B67F-FDEBC97B00CA}" dt="2022-02-17T10:01:58.415" v="2304" actId="255"/>
          <ac:spMkLst>
            <pc:docMk/>
            <pc:sldMk cId="1497213553" sldId="390"/>
            <ac:spMk id="14" creationId="{54112C63-3F53-408C-9236-ADC5CD968DCB}"/>
          </ac:spMkLst>
        </pc:spChg>
        <pc:spChg chg="mod">
          <ac:chgData name="Ionut-Maxim Margelatu" userId="54852b52-e60d-4408-b389-b646b0b083f5" providerId="ADAL" clId="{4AC6EA95-0E0B-404E-B67F-FDEBC97B00CA}" dt="2022-02-17T10:04:03.069" v="2311" actId="20577"/>
          <ac:spMkLst>
            <pc:docMk/>
            <pc:sldMk cId="1497213553" sldId="390"/>
            <ac:spMk id="15" creationId="{39AAB43E-731A-42D1-AAFD-B5B8C8EE6508}"/>
          </ac:spMkLst>
        </pc:spChg>
        <pc:spChg chg="mod">
          <ac:chgData name="Ionut-Maxim Margelatu" userId="54852b52-e60d-4408-b389-b646b0b083f5" providerId="ADAL" clId="{4AC6EA95-0E0B-404E-B67F-FDEBC97B00CA}" dt="2022-02-17T10:04:21.812" v="2373" actId="14100"/>
          <ac:spMkLst>
            <pc:docMk/>
            <pc:sldMk cId="1497213553" sldId="390"/>
            <ac:spMk id="16" creationId="{F4231190-6957-4CFE-B9D3-98CC95597E7E}"/>
          </ac:spMkLst>
        </pc:spChg>
      </pc:sldChg>
      <pc:sldChg chg="addSp delSp modSp mod modAnim modNotesTx">
        <pc:chgData name="Ionut-Maxim Margelatu" userId="54852b52-e60d-4408-b389-b646b0b083f5" providerId="ADAL" clId="{4AC6EA95-0E0B-404E-B67F-FDEBC97B00CA}" dt="2022-02-20T15:28:56.711" v="8736"/>
        <pc:sldMkLst>
          <pc:docMk/>
          <pc:sldMk cId="395702958" sldId="492"/>
        </pc:sldMkLst>
        <pc:spChg chg="mod">
          <ac:chgData name="Ionut-Maxim Margelatu" userId="54852b52-e60d-4408-b389-b646b0b083f5" providerId="ADAL" clId="{4AC6EA95-0E0B-404E-B67F-FDEBC97B00CA}" dt="2022-02-17T09:36:56.027" v="1892" actId="20577"/>
          <ac:spMkLst>
            <pc:docMk/>
            <pc:sldMk cId="395702958" sldId="492"/>
            <ac:spMk id="3" creationId="{9F2C25EC-C955-4B1A-80B2-E694E74DA191}"/>
          </ac:spMkLst>
        </pc:spChg>
        <pc:spChg chg="add del">
          <ac:chgData name="Ionut-Maxim Margelatu" userId="54852b52-e60d-4408-b389-b646b0b083f5" providerId="ADAL" clId="{4AC6EA95-0E0B-404E-B67F-FDEBC97B00CA}" dt="2022-02-17T08:42:30.003" v="6"/>
          <ac:spMkLst>
            <pc:docMk/>
            <pc:sldMk cId="395702958" sldId="492"/>
            <ac:spMk id="4" creationId="{B374F184-15AD-4F19-83E0-6CA6B8A0E7AB}"/>
          </ac:spMkLst>
        </pc:spChg>
        <pc:spChg chg="add del mod">
          <ac:chgData name="Ionut-Maxim Margelatu" userId="54852b52-e60d-4408-b389-b646b0b083f5" providerId="ADAL" clId="{4AC6EA95-0E0B-404E-B67F-FDEBC97B00CA}" dt="2022-02-17T08:42:30.003" v="6"/>
          <ac:spMkLst>
            <pc:docMk/>
            <pc:sldMk cId="395702958" sldId="492"/>
            <ac:spMk id="6" creationId="{B7B53181-C587-8644-9929-76983110F294}"/>
          </ac:spMkLst>
        </pc:spChg>
        <pc:picChg chg="mod">
          <ac:chgData name="Ionut-Maxim Margelatu" userId="54852b52-e60d-4408-b389-b646b0b083f5" providerId="ADAL" clId="{4AC6EA95-0E0B-404E-B67F-FDEBC97B00CA}" dt="2022-02-20T14:09:39.740" v="7644" actId="14100"/>
          <ac:picMkLst>
            <pc:docMk/>
            <pc:sldMk cId="395702958" sldId="492"/>
            <ac:picMk id="5" creationId="{2FE85726-DA65-44BA-BBEF-FBBDB7E4B2EA}"/>
          </ac:picMkLst>
        </pc:picChg>
      </pc:sldChg>
      <pc:sldChg chg="addSp delSp modSp mod modAnim">
        <pc:chgData name="Ionut-Maxim Margelatu" userId="54852b52-e60d-4408-b389-b646b0b083f5" providerId="ADAL" clId="{4AC6EA95-0E0B-404E-B67F-FDEBC97B00CA}" dt="2022-02-20T15:29:16.018" v="8737"/>
        <pc:sldMkLst>
          <pc:docMk/>
          <pc:sldMk cId="3248430383" sldId="494"/>
        </pc:sldMkLst>
        <pc:spChg chg="mod">
          <ac:chgData name="Ionut-Maxim Margelatu" userId="54852b52-e60d-4408-b389-b646b0b083f5" providerId="ADAL" clId="{4AC6EA95-0E0B-404E-B67F-FDEBC97B00CA}" dt="2022-02-17T13:42:33.525" v="4823" actId="20577"/>
          <ac:spMkLst>
            <pc:docMk/>
            <pc:sldMk cId="3248430383" sldId="494"/>
            <ac:spMk id="3" creationId="{254C71E7-65DE-46E7-B9FD-003861FC35A0}"/>
          </ac:spMkLst>
        </pc:spChg>
        <pc:spChg chg="add del">
          <ac:chgData name="Ionut-Maxim Margelatu" userId="54852b52-e60d-4408-b389-b646b0b083f5" providerId="ADAL" clId="{4AC6EA95-0E0B-404E-B67F-FDEBC97B00CA}" dt="2022-02-17T08:42:30.003" v="6"/>
          <ac:spMkLst>
            <pc:docMk/>
            <pc:sldMk cId="3248430383" sldId="494"/>
            <ac:spMk id="4" creationId="{E2BF239F-F760-46EE-9B18-244D5952FF56}"/>
          </ac:spMkLst>
        </pc:spChg>
        <pc:spChg chg="add del mod">
          <ac:chgData name="Ionut-Maxim Margelatu" userId="54852b52-e60d-4408-b389-b646b0b083f5" providerId="ADAL" clId="{4AC6EA95-0E0B-404E-B67F-FDEBC97B00CA}" dt="2022-02-17T08:42:30.003" v="6"/>
          <ac:spMkLst>
            <pc:docMk/>
            <pc:sldMk cId="3248430383" sldId="494"/>
            <ac:spMk id="7" creationId="{BC2E91F4-B057-A14C-B452-9DA524C8D1B5}"/>
          </ac:spMkLst>
        </pc:spChg>
        <pc:picChg chg="mod">
          <ac:chgData name="Ionut-Maxim Margelatu" userId="54852b52-e60d-4408-b389-b646b0b083f5" providerId="ADAL" clId="{4AC6EA95-0E0B-404E-B67F-FDEBC97B00CA}" dt="2022-02-17T09:37:58.727" v="1898" actId="14100"/>
          <ac:picMkLst>
            <pc:docMk/>
            <pc:sldMk cId="3248430383" sldId="494"/>
            <ac:picMk id="5" creationId="{FFD9E559-97EB-4217-91A7-C24F6ED9082E}"/>
          </ac:picMkLst>
        </pc:picChg>
        <pc:picChg chg="mod">
          <ac:chgData name="Ionut-Maxim Margelatu" userId="54852b52-e60d-4408-b389-b646b0b083f5" providerId="ADAL" clId="{4AC6EA95-0E0B-404E-B67F-FDEBC97B00CA}" dt="2022-02-17T09:37:50.254" v="1896" actId="14100"/>
          <ac:picMkLst>
            <pc:docMk/>
            <pc:sldMk cId="3248430383" sldId="494"/>
            <ac:picMk id="6" creationId="{2657A1AF-1B92-49C5-9C0F-BB85064466E7}"/>
          </ac:picMkLst>
        </pc:picChg>
      </pc:sldChg>
      <pc:sldChg chg="addSp delSp modSp mod modAnim">
        <pc:chgData name="Ionut-Maxim Margelatu" userId="54852b52-e60d-4408-b389-b646b0b083f5" providerId="ADAL" clId="{4AC6EA95-0E0B-404E-B67F-FDEBC97B00CA}" dt="2022-02-20T15:30:30.329" v="8812"/>
        <pc:sldMkLst>
          <pc:docMk/>
          <pc:sldMk cId="2663195702" sldId="495"/>
        </pc:sldMkLst>
        <pc:spChg chg="mod">
          <ac:chgData name="Ionut-Maxim Margelatu" userId="54852b52-e60d-4408-b389-b646b0b083f5" providerId="ADAL" clId="{4AC6EA95-0E0B-404E-B67F-FDEBC97B00CA}" dt="2022-02-20T14:10:46.180" v="7655" actId="20577"/>
          <ac:spMkLst>
            <pc:docMk/>
            <pc:sldMk cId="2663195702" sldId="495"/>
            <ac:spMk id="3" creationId="{09715200-4AEC-4600-9EF3-9EB533C84F10}"/>
          </ac:spMkLst>
        </pc:spChg>
        <pc:spChg chg="add del">
          <ac:chgData name="Ionut-Maxim Margelatu" userId="54852b52-e60d-4408-b389-b646b0b083f5" providerId="ADAL" clId="{4AC6EA95-0E0B-404E-B67F-FDEBC97B00CA}" dt="2022-02-17T08:42:30.003" v="6"/>
          <ac:spMkLst>
            <pc:docMk/>
            <pc:sldMk cId="2663195702" sldId="495"/>
            <ac:spMk id="4" creationId="{DF51C9F7-13A5-48D3-82D0-D826C7703115}"/>
          </ac:spMkLst>
        </pc:spChg>
        <pc:spChg chg="add del mod">
          <ac:chgData name="Ionut-Maxim Margelatu" userId="54852b52-e60d-4408-b389-b646b0b083f5" providerId="ADAL" clId="{4AC6EA95-0E0B-404E-B67F-FDEBC97B00CA}" dt="2022-02-17T08:42:30.003" v="6"/>
          <ac:spMkLst>
            <pc:docMk/>
            <pc:sldMk cId="2663195702" sldId="495"/>
            <ac:spMk id="6" creationId="{F7468FE7-CEF0-4740-A7B8-C0F6B12CA1A6}"/>
          </ac:spMkLst>
        </pc:spChg>
        <pc:picChg chg="mod">
          <ac:chgData name="Ionut-Maxim Margelatu" userId="54852b52-e60d-4408-b389-b646b0b083f5" providerId="ADAL" clId="{4AC6EA95-0E0B-404E-B67F-FDEBC97B00CA}" dt="2022-02-20T14:10:40.011" v="7649" actId="14100"/>
          <ac:picMkLst>
            <pc:docMk/>
            <pc:sldMk cId="2663195702" sldId="495"/>
            <ac:picMk id="5" creationId="{15F8DEF0-A155-4CCE-ABF7-146AAEBB988B}"/>
          </ac:picMkLst>
        </pc:picChg>
      </pc:sldChg>
      <pc:sldChg chg="addSp delSp modSp mod modAnim modNotesTx">
        <pc:chgData name="Ionut-Maxim Margelatu" userId="54852b52-e60d-4408-b389-b646b0b083f5" providerId="ADAL" clId="{4AC6EA95-0E0B-404E-B67F-FDEBC97B00CA}" dt="2022-02-20T15:31:51.788" v="8831"/>
        <pc:sldMkLst>
          <pc:docMk/>
          <pc:sldMk cId="1196039001" sldId="496"/>
        </pc:sldMkLst>
        <pc:spChg chg="mod">
          <ac:chgData name="Ionut-Maxim Margelatu" userId="54852b52-e60d-4408-b389-b646b0b083f5" providerId="ADAL" clId="{4AC6EA95-0E0B-404E-B67F-FDEBC97B00CA}" dt="2022-02-20T14:14:06.072" v="7897" actId="21"/>
          <ac:spMkLst>
            <pc:docMk/>
            <pc:sldMk cId="1196039001" sldId="496"/>
            <ac:spMk id="3" creationId="{09715200-4AEC-4600-9EF3-9EB533C84F10}"/>
          </ac:spMkLst>
        </pc:spChg>
        <pc:spChg chg="add del">
          <ac:chgData name="Ionut-Maxim Margelatu" userId="54852b52-e60d-4408-b389-b646b0b083f5" providerId="ADAL" clId="{4AC6EA95-0E0B-404E-B67F-FDEBC97B00CA}" dt="2022-02-17T08:42:30.003" v="6"/>
          <ac:spMkLst>
            <pc:docMk/>
            <pc:sldMk cId="1196039001" sldId="496"/>
            <ac:spMk id="4" creationId="{DF51C9F7-13A5-48D3-82D0-D826C7703115}"/>
          </ac:spMkLst>
        </pc:spChg>
        <pc:spChg chg="mod">
          <ac:chgData name="Ionut-Maxim Margelatu" userId="54852b52-e60d-4408-b389-b646b0b083f5" providerId="ADAL" clId="{4AC6EA95-0E0B-404E-B67F-FDEBC97B00CA}" dt="2022-02-20T14:14:27.205" v="7909" actId="21"/>
          <ac:spMkLst>
            <pc:docMk/>
            <pc:sldMk cId="1196039001" sldId="496"/>
            <ac:spMk id="6" creationId="{64BAF19D-FB79-485A-89E8-59A167A839DF}"/>
          </ac:spMkLst>
        </pc:spChg>
        <pc:spChg chg="add del mod">
          <ac:chgData name="Ionut-Maxim Margelatu" userId="54852b52-e60d-4408-b389-b646b0b083f5" providerId="ADAL" clId="{4AC6EA95-0E0B-404E-B67F-FDEBC97B00CA}" dt="2022-02-17T08:42:30.003" v="6"/>
          <ac:spMkLst>
            <pc:docMk/>
            <pc:sldMk cId="1196039001" sldId="496"/>
            <ac:spMk id="7" creationId="{C4062C6F-FB9A-8444-868F-42AFFDC3C27A}"/>
          </ac:spMkLst>
        </pc:spChg>
        <pc:spChg chg="add mod">
          <ac:chgData name="Ionut-Maxim Margelatu" userId="54852b52-e60d-4408-b389-b646b0b083f5" providerId="ADAL" clId="{4AC6EA95-0E0B-404E-B67F-FDEBC97B00CA}" dt="2022-02-20T15:24:14.401" v="8702" actId="255"/>
          <ac:spMkLst>
            <pc:docMk/>
            <pc:sldMk cId="1196039001" sldId="496"/>
            <ac:spMk id="7" creationId="{FCAD3BC5-1D82-7B4F-90CB-24E20F72EF5C}"/>
          </ac:spMkLst>
        </pc:spChg>
        <pc:picChg chg="mod">
          <ac:chgData name="Ionut-Maxim Margelatu" userId="54852b52-e60d-4408-b389-b646b0b083f5" providerId="ADAL" clId="{4AC6EA95-0E0B-404E-B67F-FDEBC97B00CA}" dt="2022-02-20T14:13:58.304" v="7896" actId="14100"/>
          <ac:picMkLst>
            <pc:docMk/>
            <pc:sldMk cId="1196039001" sldId="496"/>
            <ac:picMk id="5" creationId="{B145460A-8DEB-41AD-8F3F-5AEA58FD9F2F}"/>
          </ac:picMkLst>
        </pc:picChg>
      </pc:sldChg>
      <pc:sldChg chg="addSp delSp modSp mod ord modAnim">
        <pc:chgData name="Ionut-Maxim Margelatu" userId="54852b52-e60d-4408-b389-b646b0b083f5" providerId="ADAL" clId="{4AC6EA95-0E0B-404E-B67F-FDEBC97B00CA}" dt="2022-02-20T15:37:33.345" v="8895"/>
        <pc:sldMkLst>
          <pc:docMk/>
          <pc:sldMk cId="348982421" sldId="497"/>
        </pc:sldMkLst>
        <pc:spChg chg="mod">
          <ac:chgData name="Ionut-Maxim Margelatu" userId="54852b52-e60d-4408-b389-b646b0b083f5" providerId="ADAL" clId="{4AC6EA95-0E0B-404E-B67F-FDEBC97B00CA}" dt="2022-02-20T15:35:16.041" v="8868" actId="14100"/>
          <ac:spMkLst>
            <pc:docMk/>
            <pc:sldMk cId="348982421" sldId="497"/>
            <ac:spMk id="3" creationId="{254C71E7-65DE-46E7-B9FD-003861FC35A0}"/>
          </ac:spMkLst>
        </pc:spChg>
        <pc:spChg chg="add del">
          <ac:chgData name="Ionut-Maxim Margelatu" userId="54852b52-e60d-4408-b389-b646b0b083f5" providerId="ADAL" clId="{4AC6EA95-0E0B-404E-B67F-FDEBC97B00CA}" dt="2022-02-17T08:42:30.003" v="6"/>
          <ac:spMkLst>
            <pc:docMk/>
            <pc:sldMk cId="348982421" sldId="497"/>
            <ac:spMk id="4" creationId="{E2BF239F-F760-46EE-9B18-244D5952FF56}"/>
          </ac:spMkLst>
        </pc:spChg>
        <pc:spChg chg="add del mod">
          <ac:chgData name="Ionut-Maxim Margelatu" userId="54852b52-e60d-4408-b389-b646b0b083f5" providerId="ADAL" clId="{4AC6EA95-0E0B-404E-B67F-FDEBC97B00CA}" dt="2022-02-20T15:33:23.371" v="8842" actId="478"/>
          <ac:spMkLst>
            <pc:docMk/>
            <pc:sldMk cId="348982421" sldId="497"/>
            <ac:spMk id="5" creationId="{1EBA0A70-4CDA-9A45-8233-82A296CA0AAF}"/>
          </ac:spMkLst>
        </pc:spChg>
        <pc:spChg chg="add del mod">
          <ac:chgData name="Ionut-Maxim Margelatu" userId="54852b52-e60d-4408-b389-b646b0b083f5" providerId="ADAL" clId="{4AC6EA95-0E0B-404E-B67F-FDEBC97B00CA}" dt="2022-02-17T08:42:30.003" v="6"/>
          <ac:spMkLst>
            <pc:docMk/>
            <pc:sldMk cId="348982421" sldId="497"/>
            <ac:spMk id="5" creationId="{72E82706-41BF-D840-89DB-F40169C00D16}"/>
          </ac:spMkLst>
        </pc:spChg>
        <pc:spChg chg="del mod">
          <ac:chgData name="Ionut-Maxim Margelatu" userId="54852b52-e60d-4408-b389-b646b0b083f5" providerId="ADAL" clId="{4AC6EA95-0E0B-404E-B67F-FDEBC97B00CA}" dt="2022-02-20T15:33:47.701" v="8849" actId="478"/>
          <ac:spMkLst>
            <pc:docMk/>
            <pc:sldMk cId="348982421" sldId="497"/>
            <ac:spMk id="6" creationId="{E71F5A06-DB13-473D-A67E-1A0510F9F66A}"/>
          </ac:spMkLst>
        </pc:spChg>
      </pc:sldChg>
      <pc:sldChg chg="addSp delSp modSp mod ord modNotesTx">
        <pc:chgData name="Ionut-Maxim Margelatu" userId="54852b52-e60d-4408-b389-b646b0b083f5" providerId="ADAL" clId="{4AC6EA95-0E0B-404E-B67F-FDEBC97B00CA}" dt="2022-02-20T15:25:37.851" v="8728" actId="14100"/>
        <pc:sldMkLst>
          <pc:docMk/>
          <pc:sldMk cId="2115124878" sldId="498"/>
        </pc:sldMkLst>
        <pc:spChg chg="mod">
          <ac:chgData name="Ionut-Maxim Margelatu" userId="54852b52-e60d-4408-b389-b646b0b083f5" providerId="ADAL" clId="{4AC6EA95-0E0B-404E-B67F-FDEBC97B00CA}" dt="2022-02-20T15:25:34.181" v="8727" actId="20577"/>
          <ac:spMkLst>
            <pc:docMk/>
            <pc:sldMk cId="2115124878" sldId="498"/>
            <ac:spMk id="3" creationId="{254C71E7-65DE-46E7-B9FD-003861FC35A0}"/>
          </ac:spMkLst>
        </pc:spChg>
        <pc:spChg chg="add del">
          <ac:chgData name="Ionut-Maxim Margelatu" userId="54852b52-e60d-4408-b389-b646b0b083f5" providerId="ADAL" clId="{4AC6EA95-0E0B-404E-B67F-FDEBC97B00CA}" dt="2022-02-17T08:42:30.003" v="6"/>
          <ac:spMkLst>
            <pc:docMk/>
            <pc:sldMk cId="2115124878" sldId="498"/>
            <ac:spMk id="4" creationId="{E2BF239F-F760-46EE-9B18-244D5952FF56}"/>
          </ac:spMkLst>
        </pc:spChg>
        <pc:spChg chg="add del mod">
          <ac:chgData name="Ionut-Maxim Margelatu" userId="54852b52-e60d-4408-b389-b646b0b083f5" providerId="ADAL" clId="{4AC6EA95-0E0B-404E-B67F-FDEBC97B00CA}" dt="2022-02-17T08:42:30.003" v="6"/>
          <ac:spMkLst>
            <pc:docMk/>
            <pc:sldMk cId="2115124878" sldId="498"/>
            <ac:spMk id="6" creationId="{E69461A2-600D-D74C-AF86-484F4D1B757C}"/>
          </ac:spMkLst>
        </pc:spChg>
        <pc:picChg chg="mod">
          <ac:chgData name="Ionut-Maxim Margelatu" userId="54852b52-e60d-4408-b389-b646b0b083f5" providerId="ADAL" clId="{4AC6EA95-0E0B-404E-B67F-FDEBC97B00CA}" dt="2022-02-20T15:25:37.851" v="8728" actId="14100"/>
          <ac:picMkLst>
            <pc:docMk/>
            <pc:sldMk cId="2115124878" sldId="498"/>
            <ac:picMk id="5" creationId="{178D6EE2-3573-45A6-9CF3-B59B57D6D466}"/>
          </ac:picMkLst>
        </pc:picChg>
      </pc:sldChg>
      <pc:sldChg chg="addSp delSp modSp mod modAnim modNotesTx">
        <pc:chgData name="Ionut-Maxim Margelatu" userId="54852b52-e60d-4408-b389-b646b0b083f5" providerId="ADAL" clId="{4AC6EA95-0E0B-404E-B67F-FDEBC97B00CA}" dt="2022-02-20T15:30:21.575" v="8811"/>
        <pc:sldMkLst>
          <pc:docMk/>
          <pc:sldMk cId="982696431" sldId="499"/>
        </pc:sldMkLst>
        <pc:spChg chg="mod">
          <ac:chgData name="Ionut-Maxim Margelatu" userId="54852b52-e60d-4408-b389-b646b0b083f5" providerId="ADAL" clId="{4AC6EA95-0E0B-404E-B67F-FDEBC97B00CA}" dt="2022-02-17T13:21:03.381" v="3578" actId="20577"/>
          <ac:spMkLst>
            <pc:docMk/>
            <pc:sldMk cId="982696431" sldId="499"/>
            <ac:spMk id="2" creationId="{875971FD-624F-483B-88C3-8DBCB90D8EA5}"/>
          </ac:spMkLst>
        </pc:spChg>
        <pc:spChg chg="mod">
          <ac:chgData name="Ionut-Maxim Margelatu" userId="54852b52-e60d-4408-b389-b646b0b083f5" providerId="ADAL" clId="{4AC6EA95-0E0B-404E-B67F-FDEBC97B00CA}" dt="2022-02-17T10:20:11.566" v="2877" actId="2710"/>
          <ac:spMkLst>
            <pc:docMk/>
            <pc:sldMk cId="982696431" sldId="499"/>
            <ac:spMk id="3" creationId="{254C71E7-65DE-46E7-B9FD-003861FC35A0}"/>
          </ac:spMkLst>
        </pc:spChg>
        <pc:spChg chg="add del">
          <ac:chgData name="Ionut-Maxim Margelatu" userId="54852b52-e60d-4408-b389-b646b0b083f5" providerId="ADAL" clId="{4AC6EA95-0E0B-404E-B67F-FDEBC97B00CA}" dt="2022-02-17T08:42:30.003" v="6"/>
          <ac:spMkLst>
            <pc:docMk/>
            <pc:sldMk cId="982696431" sldId="499"/>
            <ac:spMk id="4" creationId="{E2BF239F-F760-46EE-9B18-244D5952FF56}"/>
          </ac:spMkLst>
        </pc:spChg>
        <pc:spChg chg="del">
          <ac:chgData name="Ionut-Maxim Margelatu" userId="54852b52-e60d-4408-b389-b646b0b083f5" providerId="ADAL" clId="{4AC6EA95-0E0B-404E-B67F-FDEBC97B00CA}" dt="2022-02-17T10:18:21.576" v="2693" actId="478"/>
          <ac:spMkLst>
            <pc:docMk/>
            <pc:sldMk cId="982696431" sldId="499"/>
            <ac:spMk id="6" creationId="{2D832122-8B04-4F01-A87E-A2F00668AD29}"/>
          </ac:spMkLst>
        </pc:spChg>
        <pc:spChg chg="del">
          <ac:chgData name="Ionut-Maxim Margelatu" userId="54852b52-e60d-4408-b389-b646b0b083f5" providerId="ADAL" clId="{4AC6EA95-0E0B-404E-B67F-FDEBC97B00CA}" dt="2022-02-17T10:18:19.798" v="2692" actId="478"/>
          <ac:spMkLst>
            <pc:docMk/>
            <pc:sldMk cId="982696431" sldId="499"/>
            <ac:spMk id="7" creationId="{8AEC841C-2B3C-4DEB-B481-6573DE205FDB}"/>
          </ac:spMkLst>
        </pc:spChg>
        <pc:spChg chg="add del mod">
          <ac:chgData name="Ionut-Maxim Margelatu" userId="54852b52-e60d-4408-b389-b646b0b083f5" providerId="ADAL" clId="{4AC6EA95-0E0B-404E-B67F-FDEBC97B00CA}" dt="2022-02-17T08:42:30.003" v="6"/>
          <ac:spMkLst>
            <pc:docMk/>
            <pc:sldMk cId="982696431" sldId="499"/>
            <ac:spMk id="8" creationId="{B9DE4E5B-18F4-0A43-A6A9-3F06ED0BC236}"/>
          </ac:spMkLst>
        </pc:spChg>
        <pc:picChg chg="mod">
          <ac:chgData name="Ionut-Maxim Margelatu" userId="54852b52-e60d-4408-b389-b646b0b083f5" providerId="ADAL" clId="{4AC6EA95-0E0B-404E-B67F-FDEBC97B00CA}" dt="2022-02-20T14:10:32.089" v="7648" actId="14100"/>
          <ac:picMkLst>
            <pc:docMk/>
            <pc:sldMk cId="982696431" sldId="499"/>
            <ac:picMk id="5" creationId="{FB6ECEF4-A954-4CC6-A553-ABBC9FB815C2}"/>
          </ac:picMkLst>
        </pc:picChg>
      </pc:sldChg>
      <pc:sldChg chg="addSp delSp modSp mod modAnim modNotesTx">
        <pc:chgData name="Ionut-Maxim Margelatu" userId="54852b52-e60d-4408-b389-b646b0b083f5" providerId="ADAL" clId="{4AC6EA95-0E0B-404E-B67F-FDEBC97B00CA}" dt="2022-02-20T15:32:02.475" v="8832"/>
        <pc:sldMkLst>
          <pc:docMk/>
          <pc:sldMk cId="2926575535" sldId="502"/>
        </pc:sldMkLst>
        <pc:spChg chg="mod">
          <ac:chgData name="Ionut-Maxim Margelatu" userId="54852b52-e60d-4408-b389-b646b0b083f5" providerId="ADAL" clId="{4AC6EA95-0E0B-404E-B67F-FDEBC97B00CA}" dt="2022-02-20T15:24:28.460" v="8704" actId="2710"/>
          <ac:spMkLst>
            <pc:docMk/>
            <pc:sldMk cId="2926575535" sldId="502"/>
            <ac:spMk id="3" creationId="{09715200-4AEC-4600-9EF3-9EB533C84F10}"/>
          </ac:spMkLst>
        </pc:spChg>
        <pc:spChg chg="add del">
          <ac:chgData name="Ionut-Maxim Margelatu" userId="54852b52-e60d-4408-b389-b646b0b083f5" providerId="ADAL" clId="{4AC6EA95-0E0B-404E-B67F-FDEBC97B00CA}" dt="2022-02-17T08:42:30.003" v="6"/>
          <ac:spMkLst>
            <pc:docMk/>
            <pc:sldMk cId="2926575535" sldId="502"/>
            <ac:spMk id="4" creationId="{DF51C9F7-13A5-48D3-82D0-D826C7703115}"/>
          </ac:spMkLst>
        </pc:spChg>
        <pc:spChg chg="add del mod">
          <ac:chgData name="Ionut-Maxim Margelatu" userId="54852b52-e60d-4408-b389-b646b0b083f5" providerId="ADAL" clId="{4AC6EA95-0E0B-404E-B67F-FDEBC97B00CA}" dt="2022-02-17T08:42:30.003" v="6"/>
          <ac:spMkLst>
            <pc:docMk/>
            <pc:sldMk cId="2926575535" sldId="502"/>
            <ac:spMk id="5" creationId="{035B4ADB-0291-E540-9C87-1A93FF904960}"/>
          </ac:spMkLst>
        </pc:spChg>
        <pc:spChg chg="add del mod">
          <ac:chgData name="Ionut-Maxim Margelatu" userId="54852b52-e60d-4408-b389-b646b0b083f5" providerId="ADAL" clId="{4AC6EA95-0E0B-404E-B67F-FDEBC97B00CA}" dt="2022-02-20T15:11:56.828" v="8273"/>
          <ac:spMkLst>
            <pc:docMk/>
            <pc:sldMk cId="2926575535" sldId="502"/>
            <ac:spMk id="5" creationId="{E7CEC747-93ED-FF49-9731-56CB4E3BDA75}"/>
          </ac:spMkLst>
        </pc:spChg>
        <pc:picChg chg="add mod">
          <ac:chgData name="Ionut-Maxim Margelatu" userId="54852b52-e60d-4408-b389-b646b0b083f5" providerId="ADAL" clId="{4AC6EA95-0E0B-404E-B67F-FDEBC97B00CA}" dt="2022-02-20T15:11:55.196" v="8271" actId="14100"/>
          <ac:picMkLst>
            <pc:docMk/>
            <pc:sldMk cId="2926575535" sldId="502"/>
            <ac:picMk id="7" creationId="{49E2D3D4-3E89-7B44-B9BF-CC74E4FB1232}"/>
          </ac:picMkLst>
        </pc:picChg>
      </pc:sldChg>
      <pc:sldChg chg="addSp delSp modSp mod modAnim">
        <pc:chgData name="Ionut-Maxim Margelatu" userId="54852b52-e60d-4408-b389-b646b0b083f5" providerId="ADAL" clId="{4AC6EA95-0E0B-404E-B67F-FDEBC97B00CA}" dt="2022-02-20T15:32:09.067" v="8833"/>
        <pc:sldMkLst>
          <pc:docMk/>
          <pc:sldMk cId="4041213153" sldId="504"/>
        </pc:sldMkLst>
        <pc:spChg chg="mod">
          <ac:chgData name="Ionut-Maxim Margelatu" userId="54852b52-e60d-4408-b389-b646b0b083f5" providerId="ADAL" clId="{4AC6EA95-0E0B-404E-B67F-FDEBC97B00CA}" dt="2022-02-20T15:16:30.084" v="8646" actId="20577"/>
          <ac:spMkLst>
            <pc:docMk/>
            <pc:sldMk cId="4041213153" sldId="504"/>
            <ac:spMk id="2" creationId="{875971FD-624F-483B-88C3-8DBCB90D8EA5}"/>
          </ac:spMkLst>
        </pc:spChg>
        <pc:spChg chg="mod">
          <ac:chgData name="Ionut-Maxim Margelatu" userId="54852b52-e60d-4408-b389-b646b0b083f5" providerId="ADAL" clId="{4AC6EA95-0E0B-404E-B67F-FDEBC97B00CA}" dt="2022-02-20T15:24:38.109" v="8706" actId="2710"/>
          <ac:spMkLst>
            <pc:docMk/>
            <pc:sldMk cId="4041213153" sldId="504"/>
            <ac:spMk id="3" creationId="{254C71E7-65DE-46E7-B9FD-003861FC35A0}"/>
          </ac:spMkLst>
        </pc:spChg>
        <pc:spChg chg="add del">
          <ac:chgData name="Ionut-Maxim Margelatu" userId="54852b52-e60d-4408-b389-b646b0b083f5" providerId="ADAL" clId="{4AC6EA95-0E0B-404E-B67F-FDEBC97B00CA}" dt="2022-02-17T08:42:30.003" v="6"/>
          <ac:spMkLst>
            <pc:docMk/>
            <pc:sldMk cId="4041213153" sldId="504"/>
            <ac:spMk id="4" creationId="{E2BF239F-F760-46EE-9B18-244D5952FF56}"/>
          </ac:spMkLst>
        </pc:spChg>
        <pc:spChg chg="add del mod">
          <ac:chgData name="Ionut-Maxim Margelatu" userId="54852b52-e60d-4408-b389-b646b0b083f5" providerId="ADAL" clId="{4AC6EA95-0E0B-404E-B67F-FDEBC97B00CA}" dt="2022-02-20T15:13:34.480" v="8427"/>
          <ac:spMkLst>
            <pc:docMk/>
            <pc:sldMk cId="4041213153" sldId="504"/>
            <ac:spMk id="6" creationId="{7F5C3817-C329-074A-A9E7-F23F419CDB44}"/>
          </ac:spMkLst>
        </pc:spChg>
        <pc:spChg chg="add del mod">
          <ac:chgData name="Ionut-Maxim Margelatu" userId="54852b52-e60d-4408-b389-b646b0b083f5" providerId="ADAL" clId="{4AC6EA95-0E0B-404E-B67F-FDEBC97B00CA}" dt="2022-02-17T08:42:30.003" v="6"/>
          <ac:spMkLst>
            <pc:docMk/>
            <pc:sldMk cId="4041213153" sldId="504"/>
            <ac:spMk id="6" creationId="{B33B3B46-F410-4F41-9C04-452897657F7C}"/>
          </ac:spMkLst>
        </pc:spChg>
        <pc:spChg chg="add del mod">
          <ac:chgData name="Ionut-Maxim Margelatu" userId="54852b52-e60d-4408-b389-b646b0b083f5" providerId="ADAL" clId="{4AC6EA95-0E0B-404E-B67F-FDEBC97B00CA}" dt="2022-02-20T15:13:50.477" v="8430" actId="478"/>
          <ac:spMkLst>
            <pc:docMk/>
            <pc:sldMk cId="4041213153" sldId="504"/>
            <ac:spMk id="7" creationId="{B44946A7-6C3B-6B49-8890-EADF50601522}"/>
          </ac:spMkLst>
        </pc:spChg>
        <pc:picChg chg="mod">
          <ac:chgData name="Ionut-Maxim Margelatu" userId="54852b52-e60d-4408-b389-b646b0b083f5" providerId="ADAL" clId="{4AC6EA95-0E0B-404E-B67F-FDEBC97B00CA}" dt="2022-02-20T15:13:32.652" v="8425" actId="14100"/>
          <ac:picMkLst>
            <pc:docMk/>
            <pc:sldMk cId="4041213153" sldId="504"/>
            <ac:picMk id="5" creationId="{3D10C2E7-04F6-4398-8518-27C872EFA057}"/>
          </ac:picMkLst>
        </pc:picChg>
      </pc:sldChg>
      <pc:sldChg chg="addSp delSp modSp mod modAnim">
        <pc:chgData name="Ionut-Maxim Margelatu" userId="54852b52-e60d-4408-b389-b646b0b083f5" providerId="ADAL" clId="{4AC6EA95-0E0B-404E-B67F-FDEBC97B00CA}" dt="2022-02-20T15:32:20.523" v="8834"/>
        <pc:sldMkLst>
          <pc:docMk/>
          <pc:sldMk cId="1173416844" sldId="508"/>
        </pc:sldMkLst>
        <pc:spChg chg="mod">
          <ac:chgData name="Ionut-Maxim Margelatu" userId="54852b52-e60d-4408-b389-b646b0b083f5" providerId="ADAL" clId="{4AC6EA95-0E0B-404E-B67F-FDEBC97B00CA}" dt="2022-02-20T15:17:42.936" v="8648" actId="14100"/>
          <ac:spMkLst>
            <pc:docMk/>
            <pc:sldMk cId="1173416844" sldId="508"/>
            <ac:spMk id="3" creationId="{09715200-4AEC-4600-9EF3-9EB533C84F10}"/>
          </ac:spMkLst>
        </pc:spChg>
        <pc:spChg chg="add del">
          <ac:chgData name="Ionut-Maxim Margelatu" userId="54852b52-e60d-4408-b389-b646b0b083f5" providerId="ADAL" clId="{4AC6EA95-0E0B-404E-B67F-FDEBC97B00CA}" dt="2022-02-17T08:42:30.003" v="6"/>
          <ac:spMkLst>
            <pc:docMk/>
            <pc:sldMk cId="1173416844" sldId="508"/>
            <ac:spMk id="4" creationId="{DF51C9F7-13A5-48D3-82D0-D826C7703115}"/>
          </ac:spMkLst>
        </pc:spChg>
        <pc:spChg chg="add del mod">
          <ac:chgData name="Ionut-Maxim Margelatu" userId="54852b52-e60d-4408-b389-b646b0b083f5" providerId="ADAL" clId="{4AC6EA95-0E0B-404E-B67F-FDEBC97B00CA}" dt="2022-02-17T08:42:30.003" v="6"/>
          <ac:spMkLst>
            <pc:docMk/>
            <pc:sldMk cId="1173416844" sldId="508"/>
            <ac:spMk id="5" creationId="{D07C596F-92E1-904E-95D0-741F53FA185F}"/>
          </ac:spMkLst>
        </pc:spChg>
      </pc:sldChg>
      <pc:sldChg chg="addSp delSp modSp mod modAnim">
        <pc:chgData name="Ionut-Maxim Margelatu" userId="54852b52-e60d-4408-b389-b646b0b083f5" providerId="ADAL" clId="{4AC6EA95-0E0B-404E-B67F-FDEBC97B00CA}" dt="2022-02-20T15:32:35.798" v="8836"/>
        <pc:sldMkLst>
          <pc:docMk/>
          <pc:sldMk cId="2479476924" sldId="510"/>
        </pc:sldMkLst>
        <pc:spChg chg="mod">
          <ac:chgData name="Ionut-Maxim Margelatu" userId="54852b52-e60d-4408-b389-b646b0b083f5" providerId="ADAL" clId="{4AC6EA95-0E0B-404E-B67F-FDEBC97B00CA}" dt="2022-02-20T15:18:23.194" v="8654" actId="14100"/>
          <ac:spMkLst>
            <pc:docMk/>
            <pc:sldMk cId="2479476924" sldId="510"/>
            <ac:spMk id="3" creationId="{09715200-4AEC-4600-9EF3-9EB533C84F10}"/>
          </ac:spMkLst>
        </pc:spChg>
        <pc:spChg chg="add del">
          <ac:chgData name="Ionut-Maxim Margelatu" userId="54852b52-e60d-4408-b389-b646b0b083f5" providerId="ADAL" clId="{4AC6EA95-0E0B-404E-B67F-FDEBC97B00CA}" dt="2022-02-17T08:42:30.003" v="6"/>
          <ac:spMkLst>
            <pc:docMk/>
            <pc:sldMk cId="2479476924" sldId="510"/>
            <ac:spMk id="4" creationId="{DF51C9F7-13A5-48D3-82D0-D826C7703115}"/>
          </ac:spMkLst>
        </pc:spChg>
        <pc:spChg chg="add del mod">
          <ac:chgData name="Ionut-Maxim Margelatu" userId="54852b52-e60d-4408-b389-b646b0b083f5" providerId="ADAL" clId="{4AC6EA95-0E0B-404E-B67F-FDEBC97B00CA}" dt="2022-02-17T08:42:30.003" v="6"/>
          <ac:spMkLst>
            <pc:docMk/>
            <pc:sldMk cId="2479476924" sldId="510"/>
            <ac:spMk id="6" creationId="{A7B002DB-8E32-C447-B65A-43A6AD474196}"/>
          </ac:spMkLst>
        </pc:spChg>
        <pc:picChg chg="mod">
          <ac:chgData name="Ionut-Maxim Margelatu" userId="54852b52-e60d-4408-b389-b646b0b083f5" providerId="ADAL" clId="{4AC6EA95-0E0B-404E-B67F-FDEBC97B00CA}" dt="2022-02-20T15:18:39.403" v="8656" actId="167"/>
          <ac:picMkLst>
            <pc:docMk/>
            <pc:sldMk cId="2479476924" sldId="510"/>
            <ac:picMk id="5" creationId="{640DB745-E80F-4217-B7B5-71A3623021B1}"/>
          </ac:picMkLst>
        </pc:picChg>
      </pc:sldChg>
      <pc:sldChg chg="addSp delSp modSp mod">
        <pc:chgData name="Ionut-Maxim Margelatu" userId="54852b52-e60d-4408-b389-b646b0b083f5" providerId="ADAL" clId="{4AC6EA95-0E0B-404E-B67F-FDEBC97B00CA}" dt="2022-02-20T15:25:18.468" v="8720" actId="2710"/>
        <pc:sldMkLst>
          <pc:docMk/>
          <pc:sldMk cId="763887442" sldId="511"/>
        </pc:sldMkLst>
        <pc:spChg chg="mod">
          <ac:chgData name="Ionut-Maxim Margelatu" userId="54852b52-e60d-4408-b389-b646b0b083f5" providerId="ADAL" clId="{4AC6EA95-0E0B-404E-B67F-FDEBC97B00CA}" dt="2022-02-20T15:25:18.468" v="8720" actId="2710"/>
          <ac:spMkLst>
            <pc:docMk/>
            <pc:sldMk cId="763887442" sldId="511"/>
            <ac:spMk id="3" creationId="{09715200-4AEC-4600-9EF3-9EB533C84F10}"/>
          </ac:spMkLst>
        </pc:spChg>
        <pc:spChg chg="add del">
          <ac:chgData name="Ionut-Maxim Margelatu" userId="54852b52-e60d-4408-b389-b646b0b083f5" providerId="ADAL" clId="{4AC6EA95-0E0B-404E-B67F-FDEBC97B00CA}" dt="2022-02-17T08:42:30.003" v="6"/>
          <ac:spMkLst>
            <pc:docMk/>
            <pc:sldMk cId="763887442" sldId="511"/>
            <ac:spMk id="4" creationId="{DF51C9F7-13A5-48D3-82D0-D826C7703115}"/>
          </ac:spMkLst>
        </pc:spChg>
        <pc:spChg chg="add del mod">
          <ac:chgData name="Ionut-Maxim Margelatu" userId="54852b52-e60d-4408-b389-b646b0b083f5" providerId="ADAL" clId="{4AC6EA95-0E0B-404E-B67F-FDEBC97B00CA}" dt="2022-02-17T08:42:30.003" v="6"/>
          <ac:spMkLst>
            <pc:docMk/>
            <pc:sldMk cId="763887442" sldId="511"/>
            <ac:spMk id="6" creationId="{E8A7F1D8-8104-9849-BF76-3C69B9C2757A}"/>
          </ac:spMkLst>
        </pc:spChg>
        <pc:picChg chg="del mod">
          <ac:chgData name="Ionut-Maxim Margelatu" userId="54852b52-e60d-4408-b389-b646b0b083f5" providerId="ADAL" clId="{4AC6EA95-0E0B-404E-B67F-FDEBC97B00CA}" dt="2022-02-20T14:21:05.733" v="8241" actId="478"/>
          <ac:picMkLst>
            <pc:docMk/>
            <pc:sldMk cId="763887442" sldId="511"/>
            <ac:picMk id="5" creationId="{780CEBEA-5ED7-4417-93F8-95A61D851D88}"/>
          </ac:picMkLst>
        </pc:picChg>
      </pc:sldChg>
      <pc:sldChg chg="addSp delSp modSp mod ord modAnim modNotesTx">
        <pc:chgData name="Ionut-Maxim Margelatu" userId="54852b52-e60d-4408-b389-b646b0b083f5" providerId="ADAL" clId="{4AC6EA95-0E0B-404E-B67F-FDEBC97B00CA}" dt="2022-02-20T15:31:15.788" v="8828"/>
        <pc:sldMkLst>
          <pc:docMk/>
          <pc:sldMk cId="823498777" sldId="512"/>
        </pc:sldMkLst>
        <pc:spChg chg="mod">
          <ac:chgData name="Ionut-Maxim Margelatu" userId="54852b52-e60d-4408-b389-b646b0b083f5" providerId="ADAL" clId="{4AC6EA95-0E0B-404E-B67F-FDEBC97B00CA}" dt="2022-02-20T09:29:39.956" v="6274" actId="20577"/>
          <ac:spMkLst>
            <pc:docMk/>
            <pc:sldMk cId="823498777" sldId="512"/>
            <ac:spMk id="2" creationId="{4ED59D1B-A5C8-44CE-B288-F4DE02B1DF63}"/>
          </ac:spMkLst>
        </pc:spChg>
        <pc:spChg chg="del mod">
          <ac:chgData name="Ionut-Maxim Margelatu" userId="54852b52-e60d-4408-b389-b646b0b083f5" providerId="ADAL" clId="{4AC6EA95-0E0B-404E-B67F-FDEBC97B00CA}" dt="2022-02-20T09:33:16.305" v="6278" actId="931"/>
          <ac:spMkLst>
            <pc:docMk/>
            <pc:sldMk cId="823498777" sldId="512"/>
            <ac:spMk id="3" creationId="{09715200-4AEC-4600-9EF3-9EB533C84F10}"/>
          </ac:spMkLst>
        </pc:spChg>
        <pc:spChg chg="add del">
          <ac:chgData name="Ionut-Maxim Margelatu" userId="54852b52-e60d-4408-b389-b646b0b083f5" providerId="ADAL" clId="{4AC6EA95-0E0B-404E-B67F-FDEBC97B00CA}" dt="2022-02-17T08:42:30.003" v="6"/>
          <ac:spMkLst>
            <pc:docMk/>
            <pc:sldMk cId="823498777" sldId="512"/>
            <ac:spMk id="4" creationId="{DF51C9F7-13A5-48D3-82D0-D826C7703115}"/>
          </ac:spMkLst>
        </pc:spChg>
        <pc:spChg chg="add del mod">
          <ac:chgData name="Ionut-Maxim Margelatu" userId="54852b52-e60d-4408-b389-b646b0b083f5" providerId="ADAL" clId="{4AC6EA95-0E0B-404E-B67F-FDEBC97B00CA}" dt="2022-02-17T08:42:30.003" v="6"/>
          <ac:spMkLst>
            <pc:docMk/>
            <pc:sldMk cId="823498777" sldId="512"/>
            <ac:spMk id="6" creationId="{6C8BA951-83AA-FF4C-A29E-3EF405A57800}"/>
          </ac:spMkLst>
        </pc:spChg>
        <pc:spChg chg="add del mod">
          <ac:chgData name="Ionut-Maxim Margelatu" userId="54852b52-e60d-4408-b389-b646b0b083f5" providerId="ADAL" clId="{4AC6EA95-0E0B-404E-B67F-FDEBC97B00CA}" dt="2022-02-20T09:33:50.650" v="6281" actId="478"/>
          <ac:spMkLst>
            <pc:docMk/>
            <pc:sldMk cId="823498777" sldId="512"/>
            <ac:spMk id="8" creationId="{FDD2FE47-655B-244B-8154-6935DC520CD7}"/>
          </ac:spMkLst>
        </pc:spChg>
        <pc:spChg chg="add del mod">
          <ac:chgData name="Ionut-Maxim Margelatu" userId="54852b52-e60d-4408-b389-b646b0b083f5" providerId="ADAL" clId="{4AC6EA95-0E0B-404E-B67F-FDEBC97B00CA}" dt="2022-02-20T09:33:59.417" v="6283" actId="478"/>
          <ac:spMkLst>
            <pc:docMk/>
            <pc:sldMk cId="823498777" sldId="512"/>
            <ac:spMk id="9" creationId="{5A2C07E4-5F7D-3847-8855-F193EB9E47EF}"/>
          </ac:spMkLst>
        </pc:spChg>
        <pc:spChg chg="add mod">
          <ac:chgData name="Ionut-Maxim Margelatu" userId="54852b52-e60d-4408-b389-b646b0b083f5" providerId="ADAL" clId="{4AC6EA95-0E0B-404E-B67F-FDEBC97B00CA}" dt="2022-02-20T15:31:00.764" v="8825" actId="20577"/>
          <ac:spMkLst>
            <pc:docMk/>
            <pc:sldMk cId="823498777" sldId="512"/>
            <ac:spMk id="10" creationId="{6E837B16-4FB8-2640-8FD0-AC0643BD2460}"/>
          </ac:spMkLst>
        </pc:spChg>
        <pc:picChg chg="del mod">
          <ac:chgData name="Ionut-Maxim Margelatu" userId="54852b52-e60d-4408-b389-b646b0b083f5" providerId="ADAL" clId="{4AC6EA95-0E0B-404E-B67F-FDEBC97B00CA}" dt="2022-02-20T09:29:43.105" v="6275" actId="478"/>
          <ac:picMkLst>
            <pc:docMk/>
            <pc:sldMk cId="823498777" sldId="512"/>
            <ac:picMk id="5" creationId="{7D3CD1DD-3E65-48C4-9CC2-8BD7C8676E57}"/>
          </ac:picMkLst>
        </pc:picChg>
        <pc:picChg chg="add mod">
          <ac:chgData name="Ionut-Maxim Margelatu" userId="54852b52-e60d-4408-b389-b646b0b083f5" providerId="ADAL" clId="{4AC6EA95-0E0B-404E-B67F-FDEBC97B00CA}" dt="2022-02-20T09:33:21.919" v="6279" actId="1076"/>
          <ac:picMkLst>
            <pc:docMk/>
            <pc:sldMk cId="823498777" sldId="512"/>
            <ac:picMk id="7" creationId="{2226679E-69C8-2A47-8112-6F3EB79C4752}"/>
          </ac:picMkLst>
        </pc:picChg>
      </pc:sldChg>
      <pc:sldChg chg="addSp delSp modSp mod ord">
        <pc:chgData name="Ionut-Maxim Margelatu" userId="54852b52-e60d-4408-b389-b646b0b083f5" providerId="ADAL" clId="{4AC6EA95-0E0B-404E-B67F-FDEBC97B00CA}" dt="2022-02-20T14:07:57.662" v="7535" actId="14100"/>
        <pc:sldMkLst>
          <pc:docMk/>
          <pc:sldMk cId="2752954924" sldId="513"/>
        </pc:sldMkLst>
        <pc:spChg chg="mod">
          <ac:chgData name="Ionut-Maxim Margelatu" userId="54852b52-e60d-4408-b389-b646b0b083f5" providerId="ADAL" clId="{4AC6EA95-0E0B-404E-B67F-FDEBC97B00CA}" dt="2022-02-18T12:11:15.446" v="6257" actId="20577"/>
          <ac:spMkLst>
            <pc:docMk/>
            <pc:sldMk cId="2752954924" sldId="513"/>
            <ac:spMk id="2" creationId="{4ED59D1B-A5C8-44CE-B288-F4DE02B1DF63}"/>
          </ac:spMkLst>
        </pc:spChg>
        <pc:spChg chg="add del">
          <ac:chgData name="Ionut-Maxim Margelatu" userId="54852b52-e60d-4408-b389-b646b0b083f5" providerId="ADAL" clId="{4AC6EA95-0E0B-404E-B67F-FDEBC97B00CA}" dt="2022-02-17T08:42:30.003" v="6"/>
          <ac:spMkLst>
            <pc:docMk/>
            <pc:sldMk cId="2752954924" sldId="513"/>
            <ac:spMk id="4" creationId="{DF51C9F7-13A5-48D3-82D0-D826C7703115}"/>
          </ac:spMkLst>
        </pc:spChg>
        <pc:spChg chg="mod">
          <ac:chgData name="Ionut-Maxim Margelatu" userId="54852b52-e60d-4408-b389-b646b0b083f5" providerId="ADAL" clId="{4AC6EA95-0E0B-404E-B67F-FDEBC97B00CA}" dt="2022-02-20T14:07:57.662" v="7535" actId="14100"/>
          <ac:spMkLst>
            <pc:docMk/>
            <pc:sldMk cId="2752954924" sldId="513"/>
            <ac:spMk id="6" creationId="{006D3CA8-92D1-479B-BA79-8EBB0881394F}"/>
          </ac:spMkLst>
        </pc:spChg>
        <pc:spChg chg="add del mod">
          <ac:chgData name="Ionut-Maxim Margelatu" userId="54852b52-e60d-4408-b389-b646b0b083f5" providerId="ADAL" clId="{4AC6EA95-0E0B-404E-B67F-FDEBC97B00CA}" dt="2022-02-17T08:42:30.003" v="6"/>
          <ac:spMkLst>
            <pc:docMk/>
            <pc:sldMk cId="2752954924" sldId="513"/>
            <ac:spMk id="7" creationId="{155650EF-2B74-304A-95C4-F0F2D60A07FF}"/>
          </ac:spMkLst>
        </pc:spChg>
      </pc:sldChg>
      <pc:sldChg chg="addSp delSp modSp mod ord">
        <pc:chgData name="Ionut-Maxim Margelatu" userId="54852b52-e60d-4408-b389-b646b0b083f5" providerId="ADAL" clId="{4AC6EA95-0E0B-404E-B67F-FDEBC97B00CA}" dt="2022-02-20T14:06:39.526" v="7533" actId="14100"/>
        <pc:sldMkLst>
          <pc:docMk/>
          <pc:sldMk cId="2004794769" sldId="514"/>
        </pc:sldMkLst>
        <pc:spChg chg="mod">
          <ac:chgData name="Ionut-Maxim Margelatu" userId="54852b52-e60d-4408-b389-b646b0b083f5" providerId="ADAL" clId="{4AC6EA95-0E0B-404E-B67F-FDEBC97B00CA}" dt="2022-02-20T13:58:53.495" v="6629" actId="20577"/>
          <ac:spMkLst>
            <pc:docMk/>
            <pc:sldMk cId="2004794769" sldId="514"/>
            <ac:spMk id="2" creationId="{4ED59D1B-A5C8-44CE-B288-F4DE02B1DF63}"/>
          </ac:spMkLst>
        </pc:spChg>
        <pc:spChg chg="mod">
          <ac:chgData name="Ionut-Maxim Margelatu" userId="54852b52-e60d-4408-b389-b646b0b083f5" providerId="ADAL" clId="{4AC6EA95-0E0B-404E-B67F-FDEBC97B00CA}" dt="2022-02-20T14:06:39.526" v="7533" actId="14100"/>
          <ac:spMkLst>
            <pc:docMk/>
            <pc:sldMk cId="2004794769" sldId="514"/>
            <ac:spMk id="3" creationId="{09715200-4AEC-4600-9EF3-9EB533C84F10}"/>
          </ac:spMkLst>
        </pc:spChg>
        <pc:spChg chg="add del">
          <ac:chgData name="Ionut-Maxim Margelatu" userId="54852b52-e60d-4408-b389-b646b0b083f5" providerId="ADAL" clId="{4AC6EA95-0E0B-404E-B67F-FDEBC97B00CA}" dt="2022-02-17T08:42:30.003" v="6"/>
          <ac:spMkLst>
            <pc:docMk/>
            <pc:sldMk cId="2004794769" sldId="514"/>
            <ac:spMk id="4" creationId="{DF51C9F7-13A5-48D3-82D0-D826C7703115}"/>
          </ac:spMkLst>
        </pc:spChg>
        <pc:spChg chg="add del mod">
          <ac:chgData name="Ionut-Maxim Margelatu" userId="54852b52-e60d-4408-b389-b646b0b083f5" providerId="ADAL" clId="{4AC6EA95-0E0B-404E-B67F-FDEBC97B00CA}" dt="2022-02-17T08:42:30.003" v="6"/>
          <ac:spMkLst>
            <pc:docMk/>
            <pc:sldMk cId="2004794769" sldId="514"/>
            <ac:spMk id="5" creationId="{9C5B8DDB-3F1D-6C4F-9132-AA5FF92E2C8B}"/>
          </ac:spMkLst>
        </pc:spChg>
      </pc:sldChg>
      <pc:sldChg chg="addSp delSp modSp mod">
        <pc:chgData name="Ionut-Maxim Margelatu" userId="54852b52-e60d-4408-b389-b646b0b083f5" providerId="ADAL" clId="{4AC6EA95-0E0B-404E-B67F-FDEBC97B00CA}" dt="2022-02-20T15:24:52.251" v="8707" actId="255"/>
        <pc:sldMkLst>
          <pc:docMk/>
          <pc:sldMk cId="1985451736" sldId="516"/>
        </pc:sldMkLst>
        <pc:spChg chg="mod">
          <ac:chgData name="Ionut-Maxim Margelatu" userId="54852b52-e60d-4408-b389-b646b0b083f5" providerId="ADAL" clId="{4AC6EA95-0E0B-404E-B67F-FDEBC97B00CA}" dt="2022-02-20T15:21:06.269" v="8671" actId="20577"/>
          <ac:spMkLst>
            <pc:docMk/>
            <pc:sldMk cId="1985451736" sldId="516"/>
            <ac:spMk id="2" creationId="{4ED59D1B-A5C8-44CE-B288-F4DE02B1DF63}"/>
          </ac:spMkLst>
        </pc:spChg>
        <pc:spChg chg="mod">
          <ac:chgData name="Ionut-Maxim Margelatu" userId="54852b52-e60d-4408-b389-b646b0b083f5" providerId="ADAL" clId="{4AC6EA95-0E0B-404E-B67F-FDEBC97B00CA}" dt="2022-02-20T15:24:52.251" v="8707" actId="255"/>
          <ac:spMkLst>
            <pc:docMk/>
            <pc:sldMk cId="1985451736" sldId="516"/>
            <ac:spMk id="3" creationId="{09715200-4AEC-4600-9EF3-9EB533C84F10}"/>
          </ac:spMkLst>
        </pc:spChg>
        <pc:spChg chg="add del">
          <ac:chgData name="Ionut-Maxim Margelatu" userId="54852b52-e60d-4408-b389-b646b0b083f5" providerId="ADAL" clId="{4AC6EA95-0E0B-404E-B67F-FDEBC97B00CA}" dt="2022-02-17T08:42:30.003" v="6"/>
          <ac:spMkLst>
            <pc:docMk/>
            <pc:sldMk cId="1985451736" sldId="516"/>
            <ac:spMk id="4" creationId="{DF51C9F7-13A5-48D3-82D0-D826C7703115}"/>
          </ac:spMkLst>
        </pc:spChg>
        <pc:spChg chg="add del mod">
          <ac:chgData name="Ionut-Maxim Margelatu" userId="54852b52-e60d-4408-b389-b646b0b083f5" providerId="ADAL" clId="{4AC6EA95-0E0B-404E-B67F-FDEBC97B00CA}" dt="2022-02-17T08:42:30.003" v="6"/>
          <ac:spMkLst>
            <pc:docMk/>
            <pc:sldMk cId="1985451736" sldId="516"/>
            <ac:spMk id="5" creationId="{EB13B63B-3295-4042-9FC1-FAE6E5F1769F}"/>
          </ac:spMkLst>
        </pc:spChg>
      </pc:sldChg>
      <pc:sldChg chg="addSp delSp modSp mod modAnim">
        <pc:chgData name="Ionut-Maxim Margelatu" userId="54852b52-e60d-4408-b389-b646b0b083f5" providerId="ADAL" clId="{4AC6EA95-0E0B-404E-B67F-FDEBC97B00CA}" dt="2022-02-20T15:32:45.538" v="8837"/>
        <pc:sldMkLst>
          <pc:docMk/>
          <pc:sldMk cId="2576113493" sldId="517"/>
        </pc:sldMkLst>
        <pc:spChg chg="mod">
          <ac:chgData name="Ionut-Maxim Margelatu" userId="54852b52-e60d-4408-b389-b646b0b083f5" providerId="ADAL" clId="{4AC6EA95-0E0B-404E-B67F-FDEBC97B00CA}" dt="2022-02-20T15:18:53.285" v="8659" actId="27636"/>
          <ac:spMkLst>
            <pc:docMk/>
            <pc:sldMk cId="2576113493" sldId="517"/>
            <ac:spMk id="3" creationId="{09715200-4AEC-4600-9EF3-9EB533C84F10}"/>
          </ac:spMkLst>
        </pc:spChg>
        <pc:spChg chg="add del">
          <ac:chgData name="Ionut-Maxim Margelatu" userId="54852b52-e60d-4408-b389-b646b0b083f5" providerId="ADAL" clId="{4AC6EA95-0E0B-404E-B67F-FDEBC97B00CA}" dt="2022-02-17T08:42:30.003" v="6"/>
          <ac:spMkLst>
            <pc:docMk/>
            <pc:sldMk cId="2576113493" sldId="517"/>
            <ac:spMk id="4" creationId="{DF51C9F7-13A5-48D3-82D0-D826C7703115}"/>
          </ac:spMkLst>
        </pc:spChg>
        <pc:spChg chg="add del mod">
          <ac:chgData name="Ionut-Maxim Margelatu" userId="54852b52-e60d-4408-b389-b646b0b083f5" providerId="ADAL" clId="{4AC6EA95-0E0B-404E-B67F-FDEBC97B00CA}" dt="2022-02-17T08:42:30.003" v="6"/>
          <ac:spMkLst>
            <pc:docMk/>
            <pc:sldMk cId="2576113493" sldId="517"/>
            <ac:spMk id="6" creationId="{580EC4C3-1AAA-004C-973A-A64F7144BAC9}"/>
          </ac:spMkLst>
        </pc:spChg>
      </pc:sldChg>
      <pc:sldChg chg="addSp delSp modSp mod modAnim modNotesTx">
        <pc:chgData name="Ionut-Maxim Margelatu" userId="54852b52-e60d-4408-b389-b646b0b083f5" providerId="ADAL" clId="{4AC6EA95-0E0B-404E-B67F-FDEBC97B00CA}" dt="2022-02-20T15:27:17.427" v="8730"/>
        <pc:sldMkLst>
          <pc:docMk/>
          <pc:sldMk cId="280095328" sldId="518"/>
        </pc:sldMkLst>
        <pc:spChg chg="mod">
          <ac:chgData name="Ionut-Maxim Margelatu" userId="54852b52-e60d-4408-b389-b646b0b083f5" providerId="ADAL" clId="{4AC6EA95-0E0B-404E-B67F-FDEBC97B00CA}" dt="2022-02-17T08:54:17.338" v="321" actId="20577"/>
          <ac:spMkLst>
            <pc:docMk/>
            <pc:sldMk cId="280095328" sldId="518"/>
            <ac:spMk id="2" creationId="{2F0480C6-BE44-424C-8C9E-83C100DB0BD0}"/>
          </ac:spMkLst>
        </pc:spChg>
        <pc:spChg chg="add del mod">
          <ac:chgData name="Ionut-Maxim Margelatu" userId="54852b52-e60d-4408-b389-b646b0b083f5" providerId="ADAL" clId="{4AC6EA95-0E0B-404E-B67F-FDEBC97B00CA}" dt="2022-02-17T08:39:46.257" v="4" actId="478"/>
          <ac:spMkLst>
            <pc:docMk/>
            <pc:sldMk cId="280095328" sldId="518"/>
            <ac:spMk id="3" creationId="{4626817C-4CCF-FE49-816E-D294F7FA3620}"/>
          </ac:spMkLst>
        </pc:spChg>
        <pc:spChg chg="add del">
          <ac:chgData name="Ionut-Maxim Margelatu" userId="54852b52-e60d-4408-b389-b646b0b083f5" providerId="ADAL" clId="{4AC6EA95-0E0B-404E-B67F-FDEBC97B00CA}" dt="2022-02-17T08:42:30.003" v="6"/>
          <ac:spMkLst>
            <pc:docMk/>
            <pc:sldMk cId="280095328" sldId="518"/>
            <ac:spMk id="4" creationId="{B374F184-15AD-4F19-83E0-6CA6B8A0E7AB}"/>
          </ac:spMkLst>
        </pc:spChg>
        <pc:spChg chg="add del mod">
          <ac:chgData name="Ionut-Maxim Margelatu" userId="54852b52-e60d-4408-b389-b646b0b083f5" providerId="ADAL" clId="{4AC6EA95-0E0B-404E-B67F-FDEBC97B00CA}" dt="2022-02-17T08:39:43.698" v="3"/>
          <ac:spMkLst>
            <pc:docMk/>
            <pc:sldMk cId="280095328" sldId="518"/>
            <ac:spMk id="5" creationId="{0CA236AF-6312-8340-B61E-23A874EAC83B}"/>
          </ac:spMkLst>
        </pc:spChg>
        <pc:spChg chg="add del mod">
          <ac:chgData name="Ionut-Maxim Margelatu" userId="54852b52-e60d-4408-b389-b646b0b083f5" providerId="ADAL" clId="{4AC6EA95-0E0B-404E-B67F-FDEBC97B00CA}" dt="2022-02-17T08:42:30.003" v="6"/>
          <ac:spMkLst>
            <pc:docMk/>
            <pc:sldMk cId="280095328" sldId="518"/>
            <ac:spMk id="6" creationId="{7E8B2D00-E3D6-854E-BA2A-4E041AC216EE}"/>
          </ac:spMkLst>
        </pc:spChg>
        <pc:spChg chg="mod">
          <ac:chgData name="Ionut-Maxim Margelatu" userId="54852b52-e60d-4408-b389-b646b0b083f5" providerId="ADAL" clId="{4AC6EA95-0E0B-404E-B67F-FDEBC97B00CA}" dt="2022-02-20T15:27:09.852" v="8729" actId="14100"/>
          <ac:spMkLst>
            <pc:docMk/>
            <pc:sldMk cId="280095328" sldId="518"/>
            <ac:spMk id="9" creationId="{8460D5E5-4F6B-40F1-AED7-8D4D9AF742D6}"/>
          </ac:spMkLst>
        </pc:spChg>
        <pc:picChg chg="del mod">
          <ac:chgData name="Ionut-Maxim Margelatu" userId="54852b52-e60d-4408-b389-b646b0b083f5" providerId="ADAL" clId="{4AC6EA95-0E0B-404E-B67F-FDEBC97B00CA}" dt="2022-02-17T09:05:59.559" v="384" actId="478"/>
          <ac:picMkLst>
            <pc:docMk/>
            <pc:sldMk cId="280095328" sldId="518"/>
            <ac:picMk id="7" creationId="{3A21D160-807A-49E5-B5B9-05A57E1D5D08}"/>
          </ac:picMkLst>
        </pc:picChg>
        <pc:picChg chg="add mod">
          <ac:chgData name="Ionut-Maxim Margelatu" userId="54852b52-e60d-4408-b389-b646b0b083f5" providerId="ADAL" clId="{4AC6EA95-0E0B-404E-B67F-FDEBC97B00CA}" dt="2022-02-20T14:09:54.929" v="7645" actId="14100"/>
          <ac:picMkLst>
            <pc:docMk/>
            <pc:sldMk cId="280095328" sldId="518"/>
            <ac:picMk id="10" creationId="{328C879C-8175-6E45-94E6-F3F8BC3B4CBD}"/>
          </ac:picMkLst>
        </pc:picChg>
        <pc:picChg chg="add del mod">
          <ac:chgData name="Ionut-Maxim Margelatu" userId="54852b52-e60d-4408-b389-b646b0b083f5" providerId="ADAL" clId="{4AC6EA95-0E0B-404E-B67F-FDEBC97B00CA}" dt="2022-02-17T09:05:55.072" v="383" actId="478"/>
          <ac:picMkLst>
            <pc:docMk/>
            <pc:sldMk cId="280095328" sldId="518"/>
            <ac:picMk id="12" creationId="{A4E495FE-0E4F-E342-90A3-57AEA577EEE6}"/>
          </ac:picMkLst>
        </pc:picChg>
        <pc:picChg chg="add del mod">
          <ac:chgData name="Ionut-Maxim Margelatu" userId="54852b52-e60d-4408-b389-b646b0b083f5" providerId="ADAL" clId="{4AC6EA95-0E0B-404E-B67F-FDEBC97B00CA}" dt="2022-02-17T09:05:48.660" v="382" actId="478"/>
          <ac:picMkLst>
            <pc:docMk/>
            <pc:sldMk cId="280095328" sldId="518"/>
            <ac:picMk id="14" creationId="{D642ED20-DD1E-3644-92E9-2B605A60D980}"/>
          </ac:picMkLst>
        </pc:picChg>
      </pc:sldChg>
      <pc:sldChg chg="addSp delSp modSp new mod modNotesTx">
        <pc:chgData name="Ionut-Maxim Margelatu" userId="54852b52-e60d-4408-b389-b646b0b083f5" providerId="ADAL" clId="{4AC6EA95-0E0B-404E-B67F-FDEBC97B00CA}" dt="2022-02-20T14:12:02.362" v="7890" actId="20577"/>
        <pc:sldMkLst>
          <pc:docMk/>
          <pc:sldMk cId="2918724907" sldId="519"/>
        </pc:sldMkLst>
        <pc:spChg chg="mod">
          <ac:chgData name="Ionut-Maxim Margelatu" userId="54852b52-e60d-4408-b389-b646b0b083f5" providerId="ADAL" clId="{4AC6EA95-0E0B-404E-B67F-FDEBC97B00CA}" dt="2022-02-17T08:43:35.312" v="17" actId="20577"/>
          <ac:spMkLst>
            <pc:docMk/>
            <pc:sldMk cId="2918724907" sldId="519"/>
            <ac:spMk id="2" creationId="{F6B97B39-021D-1D48-8767-3B22EE6A97A7}"/>
          </ac:spMkLst>
        </pc:spChg>
        <pc:spChg chg="del">
          <ac:chgData name="Ionut-Maxim Margelatu" userId="54852b52-e60d-4408-b389-b646b0b083f5" providerId="ADAL" clId="{4AC6EA95-0E0B-404E-B67F-FDEBC97B00CA}" dt="2022-02-17T08:44:24.814" v="18" actId="3680"/>
          <ac:spMkLst>
            <pc:docMk/>
            <pc:sldMk cId="2918724907" sldId="519"/>
            <ac:spMk id="3" creationId="{88CD7963-EC8D-6041-A977-61C7CC7EE060}"/>
          </ac:spMkLst>
        </pc:spChg>
        <pc:spChg chg="add del mod">
          <ac:chgData name="Ionut-Maxim Margelatu" userId="54852b52-e60d-4408-b389-b646b0b083f5" providerId="ADAL" clId="{4AC6EA95-0E0B-404E-B67F-FDEBC97B00CA}" dt="2022-02-17T08:45:19.568" v="23" actId="478"/>
          <ac:spMkLst>
            <pc:docMk/>
            <pc:sldMk cId="2918724907" sldId="519"/>
            <ac:spMk id="6" creationId="{5B315547-7958-AC41-9A97-5961B3610ADF}"/>
          </ac:spMkLst>
        </pc:spChg>
        <pc:spChg chg="add del mod">
          <ac:chgData name="Ionut-Maxim Margelatu" userId="54852b52-e60d-4408-b389-b646b0b083f5" providerId="ADAL" clId="{4AC6EA95-0E0B-404E-B67F-FDEBC97B00CA}" dt="2022-02-17T08:46:18.629" v="29"/>
          <ac:spMkLst>
            <pc:docMk/>
            <pc:sldMk cId="2918724907" sldId="519"/>
            <ac:spMk id="7" creationId="{3EB86491-678B-814D-9752-616AFE762792}"/>
          </ac:spMkLst>
        </pc:spChg>
        <pc:spChg chg="add del mod">
          <ac:chgData name="Ionut-Maxim Margelatu" userId="54852b52-e60d-4408-b389-b646b0b083f5" providerId="ADAL" clId="{4AC6EA95-0E0B-404E-B67F-FDEBC97B00CA}" dt="2022-02-17T08:46:28.877" v="32"/>
          <ac:spMkLst>
            <pc:docMk/>
            <pc:sldMk cId="2918724907" sldId="519"/>
            <ac:spMk id="8" creationId="{3C5E18BF-0C4E-2741-BA13-BEF90B709488}"/>
          </ac:spMkLst>
        </pc:spChg>
        <pc:spChg chg="add mod">
          <ac:chgData name="Ionut-Maxim Margelatu" userId="54852b52-e60d-4408-b389-b646b0b083f5" providerId="ADAL" clId="{4AC6EA95-0E0B-404E-B67F-FDEBC97B00CA}" dt="2022-02-18T09:44:09.927" v="5760" actId="14100"/>
          <ac:spMkLst>
            <pc:docMk/>
            <pc:sldMk cId="2918724907" sldId="519"/>
            <ac:spMk id="9" creationId="{70D1FE08-1F2F-1E44-A0B1-05901478F90B}"/>
          </ac:spMkLst>
        </pc:spChg>
        <pc:spChg chg="add del mod">
          <ac:chgData name="Ionut-Maxim Margelatu" userId="54852b52-e60d-4408-b389-b646b0b083f5" providerId="ADAL" clId="{4AC6EA95-0E0B-404E-B67F-FDEBC97B00CA}" dt="2022-02-17T10:24:15.804" v="2892" actId="478"/>
          <ac:spMkLst>
            <pc:docMk/>
            <pc:sldMk cId="2918724907" sldId="519"/>
            <ac:spMk id="10" creationId="{4BCA5AF1-4281-AA46-870D-257C62B175CE}"/>
          </ac:spMkLst>
        </pc:spChg>
        <pc:spChg chg="add mod">
          <ac:chgData name="Ionut-Maxim Margelatu" userId="54852b52-e60d-4408-b389-b646b0b083f5" providerId="ADAL" clId="{4AC6EA95-0E0B-404E-B67F-FDEBC97B00CA}" dt="2022-02-17T14:23:14.054" v="5754" actId="2710"/>
          <ac:spMkLst>
            <pc:docMk/>
            <pc:sldMk cId="2918724907" sldId="519"/>
            <ac:spMk id="15" creationId="{A569FE5B-15BB-164D-99A8-6050BF64CE5C}"/>
          </ac:spMkLst>
        </pc:spChg>
        <pc:graphicFrameChg chg="add del mod ord modGraphic">
          <ac:chgData name="Ionut-Maxim Margelatu" userId="54852b52-e60d-4408-b389-b646b0b083f5" providerId="ADAL" clId="{4AC6EA95-0E0B-404E-B67F-FDEBC97B00CA}" dt="2022-02-17T08:44:33.105" v="19" actId="478"/>
          <ac:graphicFrameMkLst>
            <pc:docMk/>
            <pc:sldMk cId="2918724907" sldId="519"/>
            <ac:graphicFrameMk id="4" creationId="{B0666105-4327-3745-811F-9DB295F186D9}"/>
          </ac:graphicFrameMkLst>
        </pc:graphicFrameChg>
        <pc:picChg chg="mod">
          <ac:chgData name="Ionut-Maxim Margelatu" userId="54852b52-e60d-4408-b389-b646b0b083f5" providerId="ADAL" clId="{4AC6EA95-0E0B-404E-B67F-FDEBC97B00CA}" dt="2022-02-18T09:44:01.217" v="5758" actId="1076"/>
          <ac:picMkLst>
            <pc:docMk/>
            <pc:sldMk cId="2918724907" sldId="519"/>
            <ac:picMk id="3" creationId="{C0E79C46-137C-4A0E-817F-D9DAC8EBD883}"/>
          </ac:picMkLst>
        </pc:picChg>
        <pc:picChg chg="add mod">
          <ac:chgData name="Ionut-Maxim Margelatu" userId="54852b52-e60d-4408-b389-b646b0b083f5" providerId="ADAL" clId="{4AC6EA95-0E0B-404E-B67F-FDEBC97B00CA}" dt="2022-02-17T10:25:25.195" v="2924" actId="14100"/>
          <ac:picMkLst>
            <pc:docMk/>
            <pc:sldMk cId="2918724907" sldId="519"/>
            <ac:picMk id="4" creationId="{FD9643CD-AEDC-CC4C-BD0E-112E8CEF5CD5}"/>
          </ac:picMkLst>
        </pc:picChg>
        <pc:picChg chg="add mod">
          <ac:chgData name="Ionut-Maxim Margelatu" userId="54852b52-e60d-4408-b389-b646b0b083f5" providerId="ADAL" clId="{4AC6EA95-0E0B-404E-B67F-FDEBC97B00CA}" dt="2022-02-17T10:29:20.592" v="3055" actId="14100"/>
          <ac:picMkLst>
            <pc:docMk/>
            <pc:sldMk cId="2918724907" sldId="519"/>
            <ac:picMk id="12" creationId="{C7B8234E-AD9A-2649-A3BF-C0BAB911603D}"/>
          </ac:picMkLst>
        </pc:picChg>
        <pc:picChg chg="add del mod">
          <ac:chgData name="Ionut-Maxim Margelatu" userId="54852b52-e60d-4408-b389-b646b0b083f5" providerId="ADAL" clId="{4AC6EA95-0E0B-404E-B67F-FDEBC97B00CA}" dt="2022-02-17T10:22:58.736" v="2883" actId="478"/>
          <ac:picMkLst>
            <pc:docMk/>
            <pc:sldMk cId="2918724907" sldId="519"/>
            <ac:picMk id="14" creationId="{B8D60AB0-45E9-EF45-8FE1-9C9D4004AF94}"/>
          </ac:picMkLst>
        </pc:picChg>
      </pc:sldChg>
      <pc:sldChg chg="addSp delSp modSp add mod modClrScheme modAnim chgLayout modNotesTx">
        <pc:chgData name="Ionut-Maxim Margelatu" userId="54852b52-e60d-4408-b389-b646b0b083f5" providerId="ADAL" clId="{4AC6EA95-0E0B-404E-B67F-FDEBC97B00CA}" dt="2022-02-20T15:28:37.404" v="8735"/>
        <pc:sldMkLst>
          <pc:docMk/>
          <pc:sldMk cId="3918451939" sldId="520"/>
        </pc:sldMkLst>
        <pc:spChg chg="mod ord">
          <ac:chgData name="Ionut-Maxim Margelatu" userId="54852b52-e60d-4408-b389-b646b0b083f5" providerId="ADAL" clId="{4AC6EA95-0E0B-404E-B67F-FDEBC97B00CA}" dt="2022-02-17T09:21:06.649" v="903" actId="700"/>
          <ac:spMkLst>
            <pc:docMk/>
            <pc:sldMk cId="3918451939" sldId="520"/>
            <ac:spMk id="2" creationId="{2F0480C6-BE44-424C-8C9E-83C100DB0BD0}"/>
          </ac:spMkLst>
        </pc:spChg>
        <pc:spChg chg="add del mod">
          <ac:chgData name="Ionut-Maxim Margelatu" userId="54852b52-e60d-4408-b389-b646b0b083f5" providerId="ADAL" clId="{4AC6EA95-0E0B-404E-B67F-FDEBC97B00CA}" dt="2022-02-17T09:20:34.821" v="900" actId="478"/>
          <ac:spMkLst>
            <pc:docMk/>
            <pc:sldMk cId="3918451939" sldId="520"/>
            <ac:spMk id="3" creationId="{D85F4E25-2515-E441-A974-42F7F5045A15}"/>
          </ac:spMkLst>
        </pc:spChg>
        <pc:spChg chg="mod ord">
          <ac:chgData name="Ionut-Maxim Margelatu" userId="54852b52-e60d-4408-b389-b646b0b083f5" providerId="ADAL" clId="{4AC6EA95-0E0B-404E-B67F-FDEBC97B00CA}" dt="2022-02-17T09:21:06.649" v="903" actId="700"/>
          <ac:spMkLst>
            <pc:docMk/>
            <pc:sldMk cId="3918451939" sldId="520"/>
            <ac:spMk id="4" creationId="{B374F184-15AD-4F19-83E0-6CA6B8A0E7AB}"/>
          </ac:spMkLst>
        </pc:spChg>
        <pc:spChg chg="add del mod">
          <ac:chgData name="Ionut-Maxim Margelatu" userId="54852b52-e60d-4408-b389-b646b0b083f5" providerId="ADAL" clId="{4AC6EA95-0E0B-404E-B67F-FDEBC97B00CA}" dt="2022-02-17T09:22:32.852" v="1017" actId="478"/>
          <ac:spMkLst>
            <pc:docMk/>
            <pc:sldMk cId="3918451939" sldId="520"/>
            <ac:spMk id="5" creationId="{1F80E9FD-6E22-0945-A82C-40576108D08B}"/>
          </ac:spMkLst>
        </pc:spChg>
        <pc:spChg chg="add mod">
          <ac:chgData name="Ionut-Maxim Margelatu" userId="54852b52-e60d-4408-b389-b646b0b083f5" providerId="ADAL" clId="{4AC6EA95-0E0B-404E-B67F-FDEBC97B00CA}" dt="2022-02-20T14:09:17.180" v="7642" actId="14100"/>
          <ac:spMkLst>
            <pc:docMk/>
            <pc:sldMk cId="3918451939" sldId="520"/>
            <ac:spMk id="8" creationId="{C1421C0A-AAE2-DE4B-9B23-5F9F645B5EA1}"/>
          </ac:spMkLst>
        </pc:spChg>
        <pc:spChg chg="del mod ord">
          <ac:chgData name="Ionut-Maxim Margelatu" userId="54852b52-e60d-4408-b389-b646b0b083f5" providerId="ADAL" clId="{4AC6EA95-0E0B-404E-B67F-FDEBC97B00CA}" dt="2022-02-17T09:27:46.882" v="1380" actId="478"/>
          <ac:spMkLst>
            <pc:docMk/>
            <pc:sldMk cId="3918451939" sldId="520"/>
            <ac:spMk id="9" creationId="{8460D5E5-4F6B-40F1-AED7-8D4D9AF742D6}"/>
          </ac:spMkLst>
        </pc:spChg>
        <pc:picChg chg="mod">
          <ac:chgData name="Ionut-Maxim Margelatu" userId="54852b52-e60d-4408-b389-b646b0b083f5" providerId="ADAL" clId="{4AC6EA95-0E0B-404E-B67F-FDEBC97B00CA}" dt="2022-02-20T14:09:21.045" v="7643" actId="14100"/>
          <ac:picMkLst>
            <pc:docMk/>
            <pc:sldMk cId="3918451939" sldId="520"/>
            <ac:picMk id="7" creationId="{3A21D160-807A-49E5-B5B9-05A57E1D5D08}"/>
          </ac:picMkLst>
        </pc:picChg>
      </pc:sldChg>
      <pc:sldChg chg="delSp modSp new mod ord modAnim">
        <pc:chgData name="Ionut-Maxim Margelatu" userId="54852b52-e60d-4408-b389-b646b0b083f5" providerId="ADAL" clId="{4AC6EA95-0E0B-404E-B67F-FDEBC97B00CA}" dt="2022-02-17T13:03:16.132" v="3092" actId="14100"/>
        <pc:sldMkLst>
          <pc:docMk/>
          <pc:sldMk cId="2824051364" sldId="521"/>
        </pc:sldMkLst>
        <pc:spChg chg="del">
          <ac:chgData name="Ionut-Maxim Margelatu" userId="54852b52-e60d-4408-b389-b646b0b083f5" providerId="ADAL" clId="{4AC6EA95-0E0B-404E-B67F-FDEBC97B00CA}" dt="2022-02-17T09:40:04.664" v="1900" actId="478"/>
          <ac:spMkLst>
            <pc:docMk/>
            <pc:sldMk cId="2824051364" sldId="521"/>
            <ac:spMk id="2" creationId="{16B3D5F0-9E75-D64A-82DA-7DAF591A2D3A}"/>
          </ac:spMkLst>
        </pc:spChg>
        <pc:spChg chg="mod">
          <ac:chgData name="Ionut-Maxim Margelatu" userId="54852b52-e60d-4408-b389-b646b0b083f5" providerId="ADAL" clId="{4AC6EA95-0E0B-404E-B67F-FDEBC97B00CA}" dt="2022-02-17T13:03:16.132" v="3092" actId="14100"/>
          <ac:spMkLst>
            <pc:docMk/>
            <pc:sldMk cId="2824051364" sldId="521"/>
            <ac:spMk id="3" creationId="{6DFEB5A7-588B-7E40-B20D-BCC4C19B5304}"/>
          </ac:spMkLst>
        </pc:spChg>
      </pc:sldChg>
      <pc:sldChg chg="modSp add mod ord modAnim">
        <pc:chgData name="Ionut-Maxim Margelatu" userId="54852b52-e60d-4408-b389-b646b0b083f5" providerId="ADAL" clId="{4AC6EA95-0E0B-404E-B67F-FDEBC97B00CA}" dt="2022-02-17T13:03:22.905" v="3093" actId="14100"/>
        <pc:sldMkLst>
          <pc:docMk/>
          <pc:sldMk cId="374856257" sldId="522"/>
        </pc:sldMkLst>
        <pc:spChg chg="mod">
          <ac:chgData name="Ionut-Maxim Margelatu" userId="54852b52-e60d-4408-b389-b646b0b083f5" providerId="ADAL" clId="{4AC6EA95-0E0B-404E-B67F-FDEBC97B00CA}" dt="2022-02-17T13:03:22.905" v="3093" actId="14100"/>
          <ac:spMkLst>
            <pc:docMk/>
            <pc:sldMk cId="374856257" sldId="522"/>
            <ac:spMk id="3" creationId="{6DFEB5A7-588B-7E40-B20D-BCC4C19B5304}"/>
          </ac:spMkLst>
        </pc:spChg>
      </pc:sldChg>
      <pc:sldChg chg="modSp new del">
        <pc:chgData name="Ionut-Maxim Margelatu" userId="54852b52-e60d-4408-b389-b646b0b083f5" providerId="ADAL" clId="{4AC6EA95-0E0B-404E-B67F-FDEBC97B00CA}" dt="2022-02-17T13:02:19.698" v="3083" actId="2696"/>
        <pc:sldMkLst>
          <pc:docMk/>
          <pc:sldMk cId="1570327489" sldId="523"/>
        </pc:sldMkLst>
        <pc:spChg chg="mod">
          <ac:chgData name="Ionut-Maxim Margelatu" userId="54852b52-e60d-4408-b389-b646b0b083f5" providerId="ADAL" clId="{4AC6EA95-0E0B-404E-B67F-FDEBC97B00CA}" dt="2022-02-17T13:01:39.084" v="3078"/>
          <ac:spMkLst>
            <pc:docMk/>
            <pc:sldMk cId="1570327489" sldId="523"/>
            <ac:spMk id="3" creationId="{07F4870F-05D4-7D40-969F-9C1D94397F4D}"/>
          </ac:spMkLst>
        </pc:spChg>
      </pc:sldChg>
      <pc:sldChg chg="modSp add mod ord">
        <pc:chgData name="Ionut-Maxim Margelatu" userId="54852b52-e60d-4408-b389-b646b0b083f5" providerId="ADAL" clId="{4AC6EA95-0E0B-404E-B67F-FDEBC97B00CA}" dt="2022-02-17T13:34:32.066" v="4416" actId="255"/>
        <pc:sldMkLst>
          <pc:docMk/>
          <pc:sldMk cId="117126164" sldId="524"/>
        </pc:sldMkLst>
        <pc:spChg chg="mod">
          <ac:chgData name="Ionut-Maxim Margelatu" userId="54852b52-e60d-4408-b389-b646b0b083f5" providerId="ADAL" clId="{4AC6EA95-0E0B-404E-B67F-FDEBC97B00CA}" dt="2022-02-17T13:34:32.066" v="4416" actId="255"/>
          <ac:spMkLst>
            <pc:docMk/>
            <pc:sldMk cId="117126164" sldId="524"/>
            <ac:spMk id="3" creationId="{6DFEB5A7-588B-7E40-B20D-BCC4C19B5304}"/>
          </ac:spMkLst>
        </pc:spChg>
      </pc:sldChg>
      <pc:sldChg chg="addSp delSp modSp add mod modAnim modNotesTx">
        <pc:chgData name="Ionut-Maxim Margelatu" userId="54852b52-e60d-4408-b389-b646b0b083f5" providerId="ADAL" clId="{4AC6EA95-0E0B-404E-B67F-FDEBC97B00CA}" dt="2022-02-20T15:29:49.449" v="8807" actId="20577"/>
        <pc:sldMkLst>
          <pc:docMk/>
          <pc:sldMk cId="3678242708" sldId="525"/>
        </pc:sldMkLst>
        <pc:spChg chg="mod">
          <ac:chgData name="Ionut-Maxim Margelatu" userId="54852b52-e60d-4408-b389-b646b0b083f5" providerId="ADAL" clId="{4AC6EA95-0E0B-404E-B67F-FDEBC97B00CA}" dt="2022-02-17T13:12:49.196" v="3200" actId="20577"/>
          <ac:spMkLst>
            <pc:docMk/>
            <pc:sldMk cId="3678242708" sldId="525"/>
            <ac:spMk id="2" creationId="{875971FD-624F-483B-88C3-8DBCB90D8EA5}"/>
          </ac:spMkLst>
        </pc:spChg>
        <pc:spChg chg="mod">
          <ac:chgData name="Ionut-Maxim Margelatu" userId="54852b52-e60d-4408-b389-b646b0b083f5" providerId="ADAL" clId="{4AC6EA95-0E0B-404E-B67F-FDEBC97B00CA}" dt="2022-02-20T15:29:49.449" v="8807" actId="20577"/>
          <ac:spMkLst>
            <pc:docMk/>
            <pc:sldMk cId="3678242708" sldId="525"/>
            <ac:spMk id="3" creationId="{254C71E7-65DE-46E7-B9FD-003861FC35A0}"/>
          </ac:spMkLst>
        </pc:spChg>
        <pc:picChg chg="del">
          <ac:chgData name="Ionut-Maxim Margelatu" userId="54852b52-e60d-4408-b389-b646b0b083f5" providerId="ADAL" clId="{4AC6EA95-0E0B-404E-B67F-FDEBC97B00CA}" dt="2022-02-17T13:12:52.568" v="3201" actId="478"/>
          <ac:picMkLst>
            <pc:docMk/>
            <pc:sldMk cId="3678242708" sldId="525"/>
            <ac:picMk id="5" creationId="{FFD9E559-97EB-4217-91A7-C24F6ED9082E}"/>
          </ac:picMkLst>
        </pc:picChg>
        <pc:picChg chg="del">
          <ac:chgData name="Ionut-Maxim Margelatu" userId="54852b52-e60d-4408-b389-b646b0b083f5" providerId="ADAL" clId="{4AC6EA95-0E0B-404E-B67F-FDEBC97B00CA}" dt="2022-02-17T13:12:54.951" v="3202" actId="478"/>
          <ac:picMkLst>
            <pc:docMk/>
            <pc:sldMk cId="3678242708" sldId="525"/>
            <ac:picMk id="6" creationId="{2657A1AF-1B92-49C5-9C0F-BB85064466E7}"/>
          </ac:picMkLst>
        </pc:picChg>
        <pc:picChg chg="add mod">
          <ac:chgData name="Ionut-Maxim Margelatu" userId="54852b52-e60d-4408-b389-b646b0b083f5" providerId="ADAL" clId="{4AC6EA95-0E0B-404E-B67F-FDEBC97B00CA}" dt="2022-02-17T13:13:48.281" v="3206" actId="14100"/>
          <ac:picMkLst>
            <pc:docMk/>
            <pc:sldMk cId="3678242708" sldId="525"/>
            <ac:picMk id="8" creationId="{FAD9828D-3915-574D-BBA4-BB7DC4FB5F3C}"/>
          </ac:picMkLst>
        </pc:picChg>
      </pc:sldChg>
      <pc:sldChg chg="modSp add mod">
        <pc:chgData name="Ionut-Maxim Margelatu" userId="54852b52-e60d-4408-b389-b646b0b083f5" providerId="ADAL" clId="{4AC6EA95-0E0B-404E-B67F-FDEBC97B00CA}" dt="2022-02-20T14:16:27.256" v="7935" actId="114"/>
        <pc:sldMkLst>
          <pc:docMk/>
          <pc:sldMk cId="1119835630" sldId="526"/>
        </pc:sldMkLst>
        <pc:spChg chg="mod">
          <ac:chgData name="Ionut-Maxim Margelatu" userId="54852b52-e60d-4408-b389-b646b0b083f5" providerId="ADAL" clId="{4AC6EA95-0E0B-404E-B67F-FDEBC97B00CA}" dt="2022-02-20T14:16:27.256" v="7935" actId="114"/>
          <ac:spMkLst>
            <pc:docMk/>
            <pc:sldMk cId="1119835630" sldId="526"/>
            <ac:spMk id="3" creationId="{6DFEB5A7-588B-7E40-B20D-BCC4C19B5304}"/>
          </ac:spMkLst>
        </pc:spChg>
      </pc:sldChg>
      <pc:sldChg chg="addSp delSp modSp add mod ord modAnim modNotesTx">
        <pc:chgData name="Ionut-Maxim Margelatu" userId="54852b52-e60d-4408-b389-b646b0b083f5" providerId="ADAL" clId="{4AC6EA95-0E0B-404E-B67F-FDEBC97B00CA}" dt="2022-02-20T15:30:00.420" v="8808"/>
        <pc:sldMkLst>
          <pc:docMk/>
          <pc:sldMk cId="543545766" sldId="527"/>
        </pc:sldMkLst>
        <pc:spChg chg="mod">
          <ac:chgData name="Ionut-Maxim Margelatu" userId="54852b52-e60d-4408-b389-b646b0b083f5" providerId="ADAL" clId="{4AC6EA95-0E0B-404E-B67F-FDEBC97B00CA}" dt="2022-02-17T13:21:26.251" v="3592" actId="20577"/>
          <ac:spMkLst>
            <pc:docMk/>
            <pc:sldMk cId="543545766" sldId="527"/>
            <ac:spMk id="2" creationId="{875971FD-624F-483B-88C3-8DBCB90D8EA5}"/>
          </ac:spMkLst>
        </pc:spChg>
        <pc:spChg chg="mod">
          <ac:chgData name="Ionut-Maxim Margelatu" userId="54852b52-e60d-4408-b389-b646b0b083f5" providerId="ADAL" clId="{4AC6EA95-0E0B-404E-B67F-FDEBC97B00CA}" dt="2022-02-17T13:30:37.755" v="4274" actId="20577"/>
          <ac:spMkLst>
            <pc:docMk/>
            <pc:sldMk cId="543545766" sldId="527"/>
            <ac:spMk id="3" creationId="{254C71E7-65DE-46E7-B9FD-003861FC35A0}"/>
          </ac:spMkLst>
        </pc:spChg>
        <pc:picChg chg="add mod">
          <ac:chgData name="Ionut-Maxim Margelatu" userId="54852b52-e60d-4408-b389-b646b0b083f5" providerId="ADAL" clId="{4AC6EA95-0E0B-404E-B67F-FDEBC97B00CA}" dt="2022-02-17T13:30:01.861" v="4243" actId="14100"/>
          <ac:picMkLst>
            <pc:docMk/>
            <pc:sldMk cId="543545766" sldId="527"/>
            <ac:picMk id="6" creationId="{0345E7BC-0CA9-0D4E-9341-060AEA856895}"/>
          </ac:picMkLst>
        </pc:picChg>
        <pc:picChg chg="del">
          <ac:chgData name="Ionut-Maxim Margelatu" userId="54852b52-e60d-4408-b389-b646b0b083f5" providerId="ADAL" clId="{4AC6EA95-0E0B-404E-B67F-FDEBC97B00CA}" dt="2022-02-17T13:28:32.413" v="4239" actId="478"/>
          <ac:picMkLst>
            <pc:docMk/>
            <pc:sldMk cId="543545766" sldId="527"/>
            <ac:picMk id="8" creationId="{FAD9828D-3915-574D-BBA4-BB7DC4FB5F3C}"/>
          </ac:picMkLst>
        </pc:picChg>
      </pc:sldChg>
      <pc:sldChg chg="modSp add mod ord">
        <pc:chgData name="Ionut-Maxim Margelatu" userId="54852b52-e60d-4408-b389-b646b0b083f5" providerId="ADAL" clId="{4AC6EA95-0E0B-404E-B67F-FDEBC97B00CA}" dt="2022-02-17T13:37:00.673" v="4707" actId="20577"/>
        <pc:sldMkLst>
          <pc:docMk/>
          <pc:sldMk cId="4032022070" sldId="528"/>
        </pc:sldMkLst>
        <pc:spChg chg="mod">
          <ac:chgData name="Ionut-Maxim Margelatu" userId="54852b52-e60d-4408-b389-b646b0b083f5" providerId="ADAL" clId="{4AC6EA95-0E0B-404E-B67F-FDEBC97B00CA}" dt="2022-02-17T13:37:00.673" v="4707" actId="20577"/>
          <ac:spMkLst>
            <pc:docMk/>
            <pc:sldMk cId="4032022070" sldId="528"/>
            <ac:spMk id="3" creationId="{6DFEB5A7-588B-7E40-B20D-BCC4C19B5304}"/>
          </ac:spMkLst>
        </pc:spChg>
      </pc:sldChg>
      <pc:sldChg chg="addSp delSp modSp add mod ord modAnim modNotesTx">
        <pc:chgData name="Ionut-Maxim Margelatu" userId="54852b52-e60d-4408-b389-b646b0b083f5" providerId="ADAL" clId="{4AC6EA95-0E0B-404E-B67F-FDEBC97B00CA}" dt="2022-02-20T15:30:07.918" v="8809"/>
        <pc:sldMkLst>
          <pc:docMk/>
          <pc:sldMk cId="231848115" sldId="529"/>
        </pc:sldMkLst>
        <pc:spChg chg="mod">
          <ac:chgData name="Ionut-Maxim Margelatu" userId="54852b52-e60d-4408-b389-b646b0b083f5" providerId="ADAL" clId="{4AC6EA95-0E0B-404E-B67F-FDEBC97B00CA}" dt="2022-02-17T13:37:59.800" v="4726" actId="20577"/>
          <ac:spMkLst>
            <pc:docMk/>
            <pc:sldMk cId="231848115" sldId="529"/>
            <ac:spMk id="2" creationId="{875971FD-624F-483B-88C3-8DBCB90D8EA5}"/>
          </ac:spMkLst>
        </pc:spChg>
        <pc:spChg chg="mod">
          <ac:chgData name="Ionut-Maxim Margelatu" userId="54852b52-e60d-4408-b389-b646b0b083f5" providerId="ADAL" clId="{4AC6EA95-0E0B-404E-B67F-FDEBC97B00CA}" dt="2022-02-17T13:47:23.496" v="5049" actId="20577"/>
          <ac:spMkLst>
            <pc:docMk/>
            <pc:sldMk cId="231848115" sldId="529"/>
            <ac:spMk id="3" creationId="{254C71E7-65DE-46E7-B9FD-003861FC35A0}"/>
          </ac:spMkLst>
        </pc:spChg>
        <pc:picChg chg="del">
          <ac:chgData name="Ionut-Maxim Margelatu" userId="54852b52-e60d-4408-b389-b646b0b083f5" providerId="ADAL" clId="{4AC6EA95-0E0B-404E-B67F-FDEBC97B00CA}" dt="2022-02-17T13:38:06.528" v="4727" actId="478"/>
          <ac:picMkLst>
            <pc:docMk/>
            <pc:sldMk cId="231848115" sldId="529"/>
            <ac:picMk id="6" creationId="{0345E7BC-0CA9-0D4E-9341-060AEA856895}"/>
          </ac:picMkLst>
        </pc:picChg>
        <pc:picChg chg="add mod">
          <ac:chgData name="Ionut-Maxim Margelatu" userId="54852b52-e60d-4408-b389-b646b0b083f5" providerId="ADAL" clId="{4AC6EA95-0E0B-404E-B67F-FDEBC97B00CA}" dt="2022-02-17T13:40:12.976" v="4731" actId="14100"/>
          <ac:picMkLst>
            <pc:docMk/>
            <pc:sldMk cId="231848115" sldId="529"/>
            <ac:picMk id="7" creationId="{025AD4FE-C849-4249-BD61-D27460ADBEB3}"/>
          </ac:picMkLst>
        </pc:picChg>
      </pc:sldChg>
      <pc:sldChg chg="addSp delSp modSp add mod ord">
        <pc:chgData name="Ionut-Maxim Margelatu" userId="54852b52-e60d-4408-b389-b646b0b083f5" providerId="ADAL" clId="{4AC6EA95-0E0B-404E-B67F-FDEBC97B00CA}" dt="2022-02-17T14:20:24.408" v="5738" actId="14100"/>
        <pc:sldMkLst>
          <pc:docMk/>
          <pc:sldMk cId="3704478461" sldId="530"/>
        </pc:sldMkLst>
        <pc:spChg chg="del mod">
          <ac:chgData name="Ionut-Maxim Margelatu" userId="54852b52-e60d-4408-b389-b646b0b083f5" providerId="ADAL" clId="{4AC6EA95-0E0B-404E-B67F-FDEBC97B00CA}" dt="2022-02-17T13:53:09.633" v="5053" actId="931"/>
          <ac:spMkLst>
            <pc:docMk/>
            <pc:sldMk cId="3704478461" sldId="530"/>
            <ac:spMk id="3" creationId="{6DFEB5A7-588B-7E40-B20D-BCC4C19B5304}"/>
          </ac:spMkLst>
        </pc:spChg>
        <pc:spChg chg="add mod">
          <ac:chgData name="Ionut-Maxim Margelatu" userId="54852b52-e60d-4408-b389-b646b0b083f5" providerId="ADAL" clId="{4AC6EA95-0E0B-404E-B67F-FDEBC97B00CA}" dt="2022-02-17T14:20:16.431" v="5737" actId="1076"/>
          <ac:spMkLst>
            <pc:docMk/>
            <pc:sldMk cId="3704478461" sldId="530"/>
            <ac:spMk id="5" creationId="{AD78AF8E-30CE-0240-A959-EE001A03052E}"/>
          </ac:spMkLst>
        </pc:spChg>
        <pc:picChg chg="add mod">
          <ac:chgData name="Ionut-Maxim Margelatu" userId="54852b52-e60d-4408-b389-b646b0b083f5" providerId="ADAL" clId="{4AC6EA95-0E0B-404E-B67F-FDEBC97B00CA}" dt="2022-02-17T14:20:24.408" v="5738" actId="14100"/>
          <ac:picMkLst>
            <pc:docMk/>
            <pc:sldMk cId="3704478461" sldId="530"/>
            <ac:picMk id="4" creationId="{99FD8060-3077-2942-98F9-D15BA68E2F1D}"/>
          </ac:picMkLst>
        </pc:picChg>
      </pc:sldChg>
      <pc:sldChg chg="addSp delSp modSp add mod ord modAnim modNotesTx">
        <pc:chgData name="Ionut-Maxim Margelatu" userId="54852b52-e60d-4408-b389-b646b0b083f5" providerId="ADAL" clId="{4AC6EA95-0E0B-404E-B67F-FDEBC97B00CA}" dt="2022-02-20T15:30:14.986" v="8810"/>
        <pc:sldMkLst>
          <pc:docMk/>
          <pc:sldMk cId="3980388008" sldId="531"/>
        </pc:sldMkLst>
        <pc:spChg chg="mod">
          <ac:chgData name="Ionut-Maxim Margelatu" userId="54852b52-e60d-4408-b389-b646b0b083f5" providerId="ADAL" clId="{4AC6EA95-0E0B-404E-B67F-FDEBC97B00CA}" dt="2022-02-17T13:57:21.340" v="5100" actId="20577"/>
          <ac:spMkLst>
            <pc:docMk/>
            <pc:sldMk cId="3980388008" sldId="531"/>
            <ac:spMk id="2" creationId="{875971FD-624F-483B-88C3-8DBCB90D8EA5}"/>
          </ac:spMkLst>
        </pc:spChg>
        <pc:spChg chg="mod">
          <ac:chgData name="Ionut-Maxim Margelatu" userId="54852b52-e60d-4408-b389-b646b0b083f5" providerId="ADAL" clId="{4AC6EA95-0E0B-404E-B67F-FDEBC97B00CA}" dt="2022-02-17T14:17:53.420" v="5716" actId="20577"/>
          <ac:spMkLst>
            <pc:docMk/>
            <pc:sldMk cId="3980388008" sldId="531"/>
            <ac:spMk id="3" creationId="{254C71E7-65DE-46E7-B9FD-003861FC35A0}"/>
          </ac:spMkLst>
        </pc:spChg>
        <pc:picChg chg="add del mod">
          <ac:chgData name="Ionut-Maxim Margelatu" userId="54852b52-e60d-4408-b389-b646b0b083f5" providerId="ADAL" clId="{4AC6EA95-0E0B-404E-B67F-FDEBC97B00CA}" dt="2022-02-17T13:59:17.677" v="5106" actId="478"/>
          <ac:picMkLst>
            <pc:docMk/>
            <pc:sldMk cId="3980388008" sldId="531"/>
            <ac:picMk id="6" creationId="{E0F57299-C9C8-204C-88C0-410B702B757E}"/>
          </ac:picMkLst>
        </pc:picChg>
        <pc:picChg chg="del">
          <ac:chgData name="Ionut-Maxim Margelatu" userId="54852b52-e60d-4408-b389-b646b0b083f5" providerId="ADAL" clId="{4AC6EA95-0E0B-404E-B67F-FDEBC97B00CA}" dt="2022-02-17T13:57:23.823" v="5101" actId="478"/>
          <ac:picMkLst>
            <pc:docMk/>
            <pc:sldMk cId="3980388008" sldId="531"/>
            <ac:picMk id="7" creationId="{025AD4FE-C849-4249-BD61-D27460ADBEB3}"/>
          </ac:picMkLst>
        </pc:picChg>
        <pc:picChg chg="add mod">
          <ac:chgData name="Ionut-Maxim Margelatu" userId="54852b52-e60d-4408-b389-b646b0b083f5" providerId="ADAL" clId="{4AC6EA95-0E0B-404E-B67F-FDEBC97B00CA}" dt="2022-02-17T13:59:57.202" v="5110" actId="14100"/>
          <ac:picMkLst>
            <pc:docMk/>
            <pc:sldMk cId="3980388008" sldId="531"/>
            <ac:picMk id="9" creationId="{488560A6-B463-014D-A837-57E96077DB32}"/>
          </ac:picMkLst>
        </pc:picChg>
      </pc:sldChg>
      <pc:sldChg chg="addSp delSp modSp add mod ord">
        <pc:chgData name="Ionut-Maxim Margelatu" userId="54852b52-e60d-4408-b389-b646b0b083f5" providerId="ADAL" clId="{4AC6EA95-0E0B-404E-B67F-FDEBC97B00CA}" dt="2022-02-17T14:20:49.561" v="5743" actId="167"/>
        <pc:sldMkLst>
          <pc:docMk/>
          <pc:sldMk cId="2052693395" sldId="532"/>
        </pc:sldMkLst>
        <pc:spChg chg="add del mod">
          <ac:chgData name="Ionut-Maxim Margelatu" userId="54852b52-e60d-4408-b389-b646b0b083f5" providerId="ADAL" clId="{4AC6EA95-0E0B-404E-B67F-FDEBC97B00CA}" dt="2022-02-17T14:18:12.509" v="5720" actId="931"/>
          <ac:spMkLst>
            <pc:docMk/>
            <pc:sldMk cId="2052693395" sldId="532"/>
            <ac:spMk id="3" creationId="{7B22BEC0-B72C-FF41-BE4C-29D4C883D51A}"/>
          </ac:spMkLst>
        </pc:spChg>
        <pc:spChg chg="mod">
          <ac:chgData name="Ionut-Maxim Margelatu" userId="54852b52-e60d-4408-b389-b646b0b083f5" providerId="ADAL" clId="{4AC6EA95-0E0B-404E-B67F-FDEBC97B00CA}" dt="2022-02-17T14:20:34.849" v="5740" actId="1076"/>
          <ac:spMkLst>
            <pc:docMk/>
            <pc:sldMk cId="2052693395" sldId="532"/>
            <ac:spMk id="5" creationId="{AD78AF8E-30CE-0240-A959-EE001A03052E}"/>
          </ac:spMkLst>
        </pc:spChg>
        <pc:picChg chg="del">
          <ac:chgData name="Ionut-Maxim Margelatu" userId="54852b52-e60d-4408-b389-b646b0b083f5" providerId="ADAL" clId="{4AC6EA95-0E0B-404E-B67F-FDEBC97B00CA}" dt="2022-02-17T14:18:05.501" v="5719" actId="478"/>
          <ac:picMkLst>
            <pc:docMk/>
            <pc:sldMk cId="2052693395" sldId="532"/>
            <ac:picMk id="4" creationId="{99FD8060-3077-2942-98F9-D15BA68E2F1D}"/>
          </ac:picMkLst>
        </pc:picChg>
        <pc:picChg chg="add mod">
          <ac:chgData name="Ionut-Maxim Margelatu" userId="54852b52-e60d-4408-b389-b646b0b083f5" providerId="ADAL" clId="{4AC6EA95-0E0B-404E-B67F-FDEBC97B00CA}" dt="2022-02-17T14:20:49.561" v="5743" actId="167"/>
          <ac:picMkLst>
            <pc:docMk/>
            <pc:sldMk cId="2052693395" sldId="532"/>
            <ac:picMk id="7" creationId="{1C73E085-DE80-4444-8299-3961F939631E}"/>
          </ac:picMkLst>
        </pc:picChg>
      </pc:sldChg>
      <pc:sldChg chg="modSp new del mod ord">
        <pc:chgData name="Ionut-Maxim Margelatu" userId="54852b52-e60d-4408-b389-b646b0b083f5" providerId="ADAL" clId="{4AC6EA95-0E0B-404E-B67F-FDEBC97B00CA}" dt="2022-02-18T12:07:58.071" v="5785" actId="2696"/>
        <pc:sldMkLst>
          <pc:docMk/>
          <pc:sldMk cId="743923840" sldId="533"/>
        </pc:sldMkLst>
        <pc:spChg chg="mod">
          <ac:chgData name="Ionut-Maxim Margelatu" userId="54852b52-e60d-4408-b389-b646b0b083f5" providerId="ADAL" clId="{4AC6EA95-0E0B-404E-B67F-FDEBC97B00CA}" dt="2022-02-18T12:06:35.069" v="5782" actId="20577"/>
          <ac:spMkLst>
            <pc:docMk/>
            <pc:sldMk cId="743923840" sldId="533"/>
            <ac:spMk id="2" creationId="{71D60C73-161D-1447-AEFA-283CF1E50538}"/>
          </ac:spMkLst>
        </pc:spChg>
      </pc:sldChg>
      <pc:sldChg chg="modSp add mod modAnim modNotesTx">
        <pc:chgData name="Ionut-Maxim Margelatu" userId="54852b52-e60d-4408-b389-b646b0b083f5" providerId="ADAL" clId="{4AC6EA95-0E0B-404E-B67F-FDEBC97B00CA}" dt="2022-02-20T15:31:25.699" v="8829"/>
        <pc:sldMkLst>
          <pc:docMk/>
          <pc:sldMk cId="3284258193" sldId="533"/>
        </pc:sldMkLst>
        <pc:spChg chg="mod">
          <ac:chgData name="Ionut-Maxim Margelatu" userId="54852b52-e60d-4408-b389-b646b0b083f5" providerId="ADAL" clId="{4AC6EA95-0E0B-404E-B67F-FDEBC97B00CA}" dt="2022-02-20T14:01:15.907" v="6851" actId="20577"/>
          <ac:spMkLst>
            <pc:docMk/>
            <pc:sldMk cId="3284258193" sldId="533"/>
            <ac:spMk id="2" creationId="{4ED59D1B-A5C8-44CE-B288-F4DE02B1DF63}"/>
          </ac:spMkLst>
        </pc:spChg>
        <pc:spChg chg="mod">
          <ac:chgData name="Ionut-Maxim Margelatu" userId="54852b52-e60d-4408-b389-b646b0b083f5" providerId="ADAL" clId="{4AC6EA95-0E0B-404E-B67F-FDEBC97B00CA}" dt="2022-02-20T15:23:35.239" v="8698" actId="404"/>
          <ac:spMkLst>
            <pc:docMk/>
            <pc:sldMk cId="3284258193" sldId="533"/>
            <ac:spMk id="3" creationId="{09715200-4AEC-4600-9EF3-9EB533C84F10}"/>
          </ac:spMkLst>
        </pc:spChg>
      </pc:sldChg>
      <pc:sldChg chg="addSp delSp modSp new mod">
        <pc:chgData name="Ionut-Maxim Margelatu" userId="54852b52-e60d-4408-b389-b646b0b083f5" providerId="ADAL" clId="{4AC6EA95-0E0B-404E-B67F-FDEBC97B00CA}" dt="2022-02-20T13:55:16.822" v="6552" actId="1076"/>
        <pc:sldMkLst>
          <pc:docMk/>
          <pc:sldMk cId="1720773881" sldId="534"/>
        </pc:sldMkLst>
        <pc:spChg chg="del mod">
          <ac:chgData name="Ionut-Maxim Margelatu" userId="54852b52-e60d-4408-b389-b646b0b083f5" providerId="ADAL" clId="{4AC6EA95-0E0B-404E-B67F-FDEBC97B00CA}" dt="2022-02-20T13:54:37.224" v="6546" actId="478"/>
          <ac:spMkLst>
            <pc:docMk/>
            <pc:sldMk cId="1720773881" sldId="534"/>
            <ac:spMk id="2" creationId="{617907A0-17CB-604C-A472-D4A3A6FBAB98}"/>
          </ac:spMkLst>
        </pc:spChg>
        <pc:spChg chg="del">
          <ac:chgData name="Ionut-Maxim Margelatu" userId="54852b52-e60d-4408-b389-b646b0b083f5" providerId="ADAL" clId="{4AC6EA95-0E0B-404E-B67F-FDEBC97B00CA}" dt="2022-02-20T13:54:33.411" v="6543" actId="931"/>
          <ac:spMkLst>
            <pc:docMk/>
            <pc:sldMk cId="1720773881" sldId="534"/>
            <ac:spMk id="3" creationId="{4EE5A529-8BFB-154E-A53A-A50D61B27E92}"/>
          </ac:spMkLst>
        </pc:spChg>
        <pc:picChg chg="add mod">
          <ac:chgData name="Ionut-Maxim Margelatu" userId="54852b52-e60d-4408-b389-b646b0b083f5" providerId="ADAL" clId="{4AC6EA95-0E0B-404E-B67F-FDEBC97B00CA}" dt="2022-02-20T13:55:16.822" v="6552" actId="1076"/>
          <ac:picMkLst>
            <pc:docMk/>
            <pc:sldMk cId="1720773881" sldId="534"/>
            <ac:picMk id="5" creationId="{D2E5BDA5-ED1F-F245-83E7-BDEEEE26B2A4}"/>
          </ac:picMkLst>
        </pc:picChg>
      </pc:sldChg>
      <pc:sldChg chg="addSp delSp modSp new mod modNotesTx">
        <pc:chgData name="Ionut-Maxim Margelatu" userId="54852b52-e60d-4408-b389-b646b0b083f5" providerId="ADAL" clId="{4AC6EA95-0E0B-404E-B67F-FDEBC97B00CA}" dt="2022-02-20T14:16:55.678" v="7958" actId="114"/>
        <pc:sldMkLst>
          <pc:docMk/>
          <pc:sldMk cId="2759624236" sldId="535"/>
        </pc:sldMkLst>
        <pc:spChg chg="del">
          <ac:chgData name="Ionut-Maxim Margelatu" userId="54852b52-e60d-4408-b389-b646b0b083f5" providerId="ADAL" clId="{4AC6EA95-0E0B-404E-B67F-FDEBC97B00CA}" dt="2022-02-20T14:15:12.442" v="7917" actId="478"/>
          <ac:spMkLst>
            <pc:docMk/>
            <pc:sldMk cId="2759624236" sldId="535"/>
            <ac:spMk id="2" creationId="{28197C21-DEE6-C740-9C81-09259F8FD2D7}"/>
          </ac:spMkLst>
        </pc:spChg>
        <pc:spChg chg="del">
          <ac:chgData name="Ionut-Maxim Margelatu" userId="54852b52-e60d-4408-b389-b646b0b083f5" providerId="ADAL" clId="{4AC6EA95-0E0B-404E-B67F-FDEBC97B00CA}" dt="2022-02-20T14:15:15.108" v="7918" actId="478"/>
          <ac:spMkLst>
            <pc:docMk/>
            <pc:sldMk cId="2759624236" sldId="535"/>
            <ac:spMk id="3" creationId="{5BB593ED-445D-A34B-986F-C4176C3D6F22}"/>
          </ac:spMkLst>
        </pc:spChg>
        <pc:spChg chg="add mod">
          <ac:chgData name="Ionut-Maxim Margelatu" userId="54852b52-e60d-4408-b389-b646b0b083f5" providerId="ADAL" clId="{4AC6EA95-0E0B-404E-B67F-FDEBC97B00CA}" dt="2022-02-20T14:16:55.678" v="7958" actId="114"/>
          <ac:spMkLst>
            <pc:docMk/>
            <pc:sldMk cId="2759624236" sldId="535"/>
            <ac:spMk id="4" creationId="{44C9773F-D73B-BB42-9CF9-51785A50D586}"/>
          </ac:spMkLst>
        </pc:spChg>
      </pc:sldChg>
      <pc:sldChg chg="modSp add mod">
        <pc:chgData name="Ionut-Maxim Margelatu" userId="54852b52-e60d-4408-b389-b646b0b083f5" providerId="ADAL" clId="{4AC6EA95-0E0B-404E-B67F-FDEBC97B00CA}" dt="2022-02-20T15:25:07.130" v="8718" actId="20577"/>
        <pc:sldMkLst>
          <pc:docMk/>
          <pc:sldMk cId="3917043965" sldId="536"/>
        </pc:sldMkLst>
        <pc:spChg chg="mod">
          <ac:chgData name="Ionut-Maxim Margelatu" userId="54852b52-e60d-4408-b389-b646b0b083f5" providerId="ADAL" clId="{4AC6EA95-0E0B-404E-B67F-FDEBC97B00CA}" dt="2022-02-20T15:21:45.839" v="8684" actId="20577"/>
          <ac:spMkLst>
            <pc:docMk/>
            <pc:sldMk cId="3917043965" sldId="536"/>
            <ac:spMk id="2" creationId="{4ED59D1B-A5C8-44CE-B288-F4DE02B1DF63}"/>
          </ac:spMkLst>
        </pc:spChg>
        <pc:spChg chg="mod">
          <ac:chgData name="Ionut-Maxim Margelatu" userId="54852b52-e60d-4408-b389-b646b0b083f5" providerId="ADAL" clId="{4AC6EA95-0E0B-404E-B67F-FDEBC97B00CA}" dt="2022-02-20T15:25:07.130" v="8718" actId="20577"/>
          <ac:spMkLst>
            <pc:docMk/>
            <pc:sldMk cId="3917043965" sldId="536"/>
            <ac:spMk id="3" creationId="{09715200-4AEC-4600-9EF3-9EB533C84F10}"/>
          </ac:spMkLst>
        </pc:spChg>
      </pc:sldChg>
      <pc:sldChg chg="delSp modSp add mod modAnim">
        <pc:chgData name="Ionut-Maxim Margelatu" userId="54852b52-e60d-4408-b389-b646b0b083f5" providerId="ADAL" clId="{4AC6EA95-0E0B-404E-B67F-FDEBC97B00CA}" dt="2022-02-20T15:37:39.611" v="8896"/>
        <pc:sldMkLst>
          <pc:docMk/>
          <pc:sldMk cId="1797292497" sldId="537"/>
        </pc:sldMkLst>
        <pc:spChg chg="mod">
          <ac:chgData name="Ionut-Maxim Margelatu" userId="54852b52-e60d-4408-b389-b646b0b083f5" providerId="ADAL" clId="{4AC6EA95-0E0B-404E-B67F-FDEBC97B00CA}" dt="2022-02-20T15:35:11.035" v="8867" actId="14100"/>
          <ac:spMkLst>
            <pc:docMk/>
            <pc:sldMk cId="1797292497" sldId="537"/>
            <ac:spMk id="3" creationId="{254C71E7-65DE-46E7-B9FD-003861FC35A0}"/>
          </ac:spMkLst>
        </pc:spChg>
        <pc:spChg chg="del">
          <ac:chgData name="Ionut-Maxim Margelatu" userId="54852b52-e60d-4408-b389-b646b0b083f5" providerId="ADAL" clId="{4AC6EA95-0E0B-404E-B67F-FDEBC97B00CA}" dt="2022-02-20T15:34:53.400" v="8863" actId="478"/>
          <ac:spMkLst>
            <pc:docMk/>
            <pc:sldMk cId="1797292497" sldId="537"/>
            <ac:spMk id="6" creationId="{E71F5A06-DB13-473D-A67E-1A0510F9F66A}"/>
          </ac:spMkLst>
        </pc:spChg>
      </pc:sldChg>
      <pc:sldChg chg="addSp delSp modSp add mod modAnim modNotesTx">
        <pc:chgData name="Ionut-Maxim Margelatu" userId="54852b52-e60d-4408-b389-b646b0b083f5" providerId="ADAL" clId="{4AC6EA95-0E0B-404E-B67F-FDEBC97B00CA}" dt="2022-02-20T15:37:51.556" v="8898"/>
        <pc:sldMkLst>
          <pc:docMk/>
          <pc:sldMk cId="2681627297" sldId="538"/>
        </pc:sldMkLst>
        <pc:spChg chg="del">
          <ac:chgData name="Ionut-Maxim Margelatu" userId="54852b52-e60d-4408-b389-b646b0b083f5" providerId="ADAL" clId="{4AC6EA95-0E0B-404E-B67F-FDEBC97B00CA}" dt="2022-02-20T15:35:23.536" v="8869" actId="478"/>
          <ac:spMkLst>
            <pc:docMk/>
            <pc:sldMk cId="2681627297" sldId="538"/>
            <ac:spMk id="3" creationId="{254C71E7-65DE-46E7-B9FD-003861FC35A0}"/>
          </ac:spMkLst>
        </pc:spChg>
        <pc:spChg chg="mod">
          <ac:chgData name="Ionut-Maxim Margelatu" userId="54852b52-e60d-4408-b389-b646b0b083f5" providerId="ADAL" clId="{4AC6EA95-0E0B-404E-B67F-FDEBC97B00CA}" dt="2022-02-20T15:37:21.451" v="8894" actId="255"/>
          <ac:spMkLst>
            <pc:docMk/>
            <pc:sldMk cId="2681627297" sldId="538"/>
            <ac:spMk id="6" creationId="{E71F5A06-DB13-473D-A67E-1A0510F9F66A}"/>
          </ac:spMkLst>
        </pc:spChg>
        <pc:spChg chg="add del mod">
          <ac:chgData name="Ionut-Maxim Margelatu" userId="54852b52-e60d-4408-b389-b646b0b083f5" providerId="ADAL" clId="{4AC6EA95-0E0B-404E-B67F-FDEBC97B00CA}" dt="2022-02-20T15:35:40.586" v="8870" actId="478"/>
          <ac:spMkLst>
            <pc:docMk/>
            <pc:sldMk cId="2681627297" sldId="538"/>
            <ac:spMk id="7" creationId="{400C9FF1-CC83-0144-B0D2-251789C9D5E1}"/>
          </ac:spMkLst>
        </pc:spChg>
      </pc:sldChg>
      <pc:sldChg chg="add del">
        <pc:chgData name="Ionut-Maxim Margelatu" userId="54852b52-e60d-4408-b389-b646b0b083f5" providerId="ADAL" clId="{4AC6EA95-0E0B-404E-B67F-FDEBC97B00CA}" dt="2022-02-20T15:37:59.535" v="8899" actId="2696"/>
        <pc:sldMkLst>
          <pc:docMk/>
          <pc:sldMk cId="960567600" sldId="539"/>
        </pc:sldMkLst>
      </pc:sldChg>
    </pc:docChg>
  </pc:docChgLst>
  <pc:docChgLst>
    <pc:chgData name="Mihai Balan" userId="4c594eb5-4c04-4560-b9a9-d79e5ddb3628" providerId="ADAL" clId="{EFF221F5-0703-4A8F-A7C6-C6AA43B4F03F}"/>
    <pc:docChg chg="undo redo custSel modSld sldOrd">
      <pc:chgData name="Mihai Balan" userId="4c594eb5-4c04-4560-b9a9-d79e5ddb3628" providerId="ADAL" clId="{EFF221F5-0703-4A8F-A7C6-C6AA43B4F03F}" dt="2024-03-06T10:02:24.788" v="436" actId="478"/>
      <pc:docMkLst>
        <pc:docMk/>
      </pc:docMkLst>
      <pc:sldChg chg="addSp delSp modSp mod modAnim">
        <pc:chgData name="Mihai Balan" userId="4c594eb5-4c04-4560-b9a9-d79e5ddb3628" providerId="ADAL" clId="{EFF221F5-0703-4A8F-A7C6-C6AA43B4F03F}" dt="2024-03-06T08:39:00.894" v="155" actId="1076"/>
        <pc:sldMkLst>
          <pc:docMk/>
          <pc:sldMk cId="1497213553" sldId="390"/>
        </pc:sldMkLst>
        <pc:spChg chg="mod">
          <ac:chgData name="Mihai Balan" userId="4c594eb5-4c04-4560-b9a9-d79e5ddb3628" providerId="ADAL" clId="{EFF221F5-0703-4A8F-A7C6-C6AA43B4F03F}" dt="2024-03-06T08:38:36.935" v="152" actId="14100"/>
          <ac:spMkLst>
            <pc:docMk/>
            <pc:sldMk cId="1497213553" sldId="390"/>
            <ac:spMk id="2" creationId="{D0DE0A37-BAF7-4179-A385-AB4B46A8F232}"/>
          </ac:spMkLst>
        </pc:spChg>
        <pc:spChg chg="add mod">
          <ac:chgData name="Mihai Balan" userId="4c594eb5-4c04-4560-b9a9-d79e5ddb3628" providerId="ADAL" clId="{EFF221F5-0703-4A8F-A7C6-C6AA43B4F03F}" dt="2024-03-06T08:39:00.894" v="155" actId="1076"/>
          <ac:spMkLst>
            <pc:docMk/>
            <pc:sldMk cId="1497213553" sldId="390"/>
            <ac:spMk id="10" creationId="{D3BC099E-C122-309C-4C5C-4CC430DC15A3}"/>
          </ac:spMkLst>
        </pc:spChg>
        <pc:picChg chg="add del mod">
          <ac:chgData name="Mihai Balan" userId="4c594eb5-4c04-4560-b9a9-d79e5ddb3628" providerId="ADAL" clId="{EFF221F5-0703-4A8F-A7C6-C6AA43B4F03F}" dt="2024-03-06T08:36:05.493" v="124" actId="478"/>
          <ac:picMkLst>
            <pc:docMk/>
            <pc:sldMk cId="1497213553" sldId="390"/>
            <ac:picMk id="3" creationId="{03339569-7E18-157D-4AED-68412152EE12}"/>
          </ac:picMkLst>
        </pc:picChg>
      </pc:sldChg>
      <pc:sldChg chg="modNotesTx">
        <pc:chgData name="Mihai Balan" userId="4c594eb5-4c04-4560-b9a9-d79e5ddb3628" providerId="ADAL" clId="{EFF221F5-0703-4A8F-A7C6-C6AA43B4F03F}" dt="2024-03-01T11:43:41.827" v="33" actId="20577"/>
        <pc:sldMkLst>
          <pc:docMk/>
          <pc:sldMk cId="395702958" sldId="492"/>
        </pc:sldMkLst>
      </pc:sldChg>
      <pc:sldChg chg="modSp mod">
        <pc:chgData name="Mihai Balan" userId="4c594eb5-4c04-4560-b9a9-d79e5ddb3628" providerId="ADAL" clId="{EFF221F5-0703-4A8F-A7C6-C6AA43B4F03F}" dt="2024-01-25T09:13:51.438" v="9" actId="1076"/>
        <pc:sldMkLst>
          <pc:docMk/>
          <pc:sldMk cId="3248430383" sldId="494"/>
        </pc:sldMkLst>
        <pc:spChg chg="mod">
          <ac:chgData name="Mihai Balan" userId="4c594eb5-4c04-4560-b9a9-d79e5ddb3628" providerId="ADAL" clId="{EFF221F5-0703-4A8F-A7C6-C6AA43B4F03F}" dt="2024-01-25T09:12:59.184" v="3" actId="14100"/>
          <ac:spMkLst>
            <pc:docMk/>
            <pc:sldMk cId="3248430383" sldId="494"/>
            <ac:spMk id="3" creationId="{254C71E7-65DE-46E7-B9FD-003861FC35A0}"/>
          </ac:spMkLst>
        </pc:spChg>
        <pc:picChg chg="mod">
          <ac:chgData name="Mihai Balan" userId="4c594eb5-4c04-4560-b9a9-d79e5ddb3628" providerId="ADAL" clId="{EFF221F5-0703-4A8F-A7C6-C6AA43B4F03F}" dt="2024-01-25T09:13:51.438" v="9" actId="1076"/>
          <ac:picMkLst>
            <pc:docMk/>
            <pc:sldMk cId="3248430383" sldId="494"/>
            <ac:picMk id="5" creationId="{FFD9E559-97EB-4217-91A7-C24F6ED9082E}"/>
          </ac:picMkLst>
        </pc:picChg>
        <pc:picChg chg="mod">
          <ac:chgData name="Mihai Balan" userId="4c594eb5-4c04-4560-b9a9-d79e5ddb3628" providerId="ADAL" clId="{EFF221F5-0703-4A8F-A7C6-C6AA43B4F03F}" dt="2024-01-25T09:13:47.013" v="8" actId="14100"/>
          <ac:picMkLst>
            <pc:docMk/>
            <pc:sldMk cId="3248430383" sldId="494"/>
            <ac:picMk id="6" creationId="{2657A1AF-1B92-49C5-9C0F-BB85064466E7}"/>
          </ac:picMkLst>
        </pc:picChg>
      </pc:sldChg>
      <pc:sldChg chg="modAnim">
        <pc:chgData name="Mihai Balan" userId="4c594eb5-4c04-4560-b9a9-d79e5ddb3628" providerId="ADAL" clId="{EFF221F5-0703-4A8F-A7C6-C6AA43B4F03F}" dt="2024-03-06T09:21:07.776" v="170"/>
        <pc:sldMkLst>
          <pc:docMk/>
          <pc:sldMk cId="1196039001" sldId="496"/>
        </pc:sldMkLst>
      </pc:sldChg>
      <pc:sldChg chg="modSp">
        <pc:chgData name="Mihai Balan" userId="4c594eb5-4c04-4560-b9a9-d79e5ddb3628" providerId="ADAL" clId="{EFF221F5-0703-4A8F-A7C6-C6AA43B4F03F}" dt="2024-03-06T09:21:40.003" v="175" actId="207"/>
        <pc:sldMkLst>
          <pc:docMk/>
          <pc:sldMk cId="2926575535" sldId="502"/>
        </pc:sldMkLst>
        <pc:spChg chg="mod">
          <ac:chgData name="Mihai Balan" userId="4c594eb5-4c04-4560-b9a9-d79e5ddb3628" providerId="ADAL" clId="{EFF221F5-0703-4A8F-A7C6-C6AA43B4F03F}" dt="2024-03-06T09:21:40.003" v="175" actId="207"/>
          <ac:spMkLst>
            <pc:docMk/>
            <pc:sldMk cId="2926575535" sldId="502"/>
            <ac:spMk id="3" creationId="{09715200-4AEC-4600-9EF3-9EB533C84F10}"/>
          </ac:spMkLst>
        </pc:spChg>
      </pc:sldChg>
      <pc:sldChg chg="modAnim">
        <pc:chgData name="Mihai Balan" userId="4c594eb5-4c04-4560-b9a9-d79e5ddb3628" providerId="ADAL" clId="{EFF221F5-0703-4A8F-A7C6-C6AA43B4F03F}" dt="2024-03-06T09:19:51.657" v="163"/>
        <pc:sldMkLst>
          <pc:docMk/>
          <pc:sldMk cId="2004794769" sldId="514"/>
        </pc:sldMkLst>
      </pc:sldChg>
      <pc:sldChg chg="ord modAnim">
        <pc:chgData name="Mihai Balan" userId="4c594eb5-4c04-4560-b9a9-d79e5ddb3628" providerId="ADAL" clId="{EFF221F5-0703-4A8F-A7C6-C6AA43B4F03F}" dt="2024-03-06T08:29:04.188" v="89"/>
        <pc:sldMkLst>
          <pc:docMk/>
          <pc:sldMk cId="3918451939" sldId="520"/>
        </pc:sldMkLst>
      </pc:sldChg>
      <pc:sldChg chg="addSp delSp modSp mod modCm modNotesTx">
        <pc:chgData name="Mihai Balan" userId="4c594eb5-4c04-4560-b9a9-d79e5ddb3628" providerId="ADAL" clId="{EFF221F5-0703-4A8F-A7C6-C6AA43B4F03F}" dt="2024-03-06T10:02:24.788" v="436" actId="478"/>
        <pc:sldMkLst>
          <pc:docMk/>
          <pc:sldMk cId="3704478461" sldId="530"/>
        </pc:sldMkLst>
        <pc:spChg chg="del mod">
          <ac:chgData name="Mihai Balan" userId="4c594eb5-4c04-4560-b9a9-d79e5ddb3628" providerId="ADAL" clId="{EFF221F5-0703-4A8F-A7C6-C6AA43B4F03F}" dt="2024-03-06T09:54:55.340" v="382" actId="478"/>
          <ac:spMkLst>
            <pc:docMk/>
            <pc:sldMk cId="3704478461" sldId="530"/>
            <ac:spMk id="5" creationId="{AD78AF8E-30CE-0240-A959-EE001A03052E}"/>
          </ac:spMkLst>
        </pc:spChg>
        <pc:spChg chg="add del mod">
          <ac:chgData name="Mihai Balan" userId="4c594eb5-4c04-4560-b9a9-d79e5ddb3628" providerId="ADAL" clId="{EFF221F5-0703-4A8F-A7C6-C6AA43B4F03F}" dt="2024-03-06T09:55:52.310" v="383"/>
          <ac:spMkLst>
            <pc:docMk/>
            <pc:sldMk cId="3704478461" sldId="530"/>
            <ac:spMk id="7" creationId="{49F07B49-68DF-D28B-F7C1-21F5A3299241}"/>
          </ac:spMkLst>
        </pc:spChg>
        <pc:spChg chg="add del mod">
          <ac:chgData name="Mihai Balan" userId="4c594eb5-4c04-4560-b9a9-d79e5ddb3628" providerId="ADAL" clId="{EFF221F5-0703-4A8F-A7C6-C6AA43B4F03F}" dt="2024-03-06T10:01:23.487" v="426" actId="478"/>
          <ac:spMkLst>
            <pc:docMk/>
            <pc:sldMk cId="3704478461" sldId="530"/>
            <ac:spMk id="10" creationId="{C961D36A-6549-6307-7F28-965338143A38}"/>
          </ac:spMkLst>
        </pc:spChg>
        <pc:spChg chg="add del mod">
          <ac:chgData name="Mihai Balan" userId="4c594eb5-4c04-4560-b9a9-d79e5ddb3628" providerId="ADAL" clId="{EFF221F5-0703-4A8F-A7C6-C6AA43B4F03F}" dt="2024-03-06T10:02:24.788" v="436" actId="478"/>
          <ac:spMkLst>
            <pc:docMk/>
            <pc:sldMk cId="3704478461" sldId="530"/>
            <ac:spMk id="11" creationId="{7C0B6ECA-C4FF-C9E4-9A55-FCF16887D560}"/>
          </ac:spMkLst>
        </pc:spChg>
        <pc:spChg chg="add mod">
          <ac:chgData name="Mihai Balan" userId="4c594eb5-4c04-4560-b9a9-d79e5ddb3628" providerId="ADAL" clId="{EFF221F5-0703-4A8F-A7C6-C6AA43B4F03F}" dt="2024-03-06T10:02:18.900" v="435" actId="1076"/>
          <ac:spMkLst>
            <pc:docMk/>
            <pc:sldMk cId="3704478461" sldId="530"/>
            <ac:spMk id="12" creationId="{CC08CBEA-DA91-D0AA-DEE7-6009F0DF41BD}"/>
          </ac:spMkLst>
        </pc:spChg>
        <pc:picChg chg="add del mod">
          <ac:chgData name="Mihai Balan" userId="4c594eb5-4c04-4560-b9a9-d79e5ddb3628" providerId="ADAL" clId="{EFF221F5-0703-4A8F-A7C6-C6AA43B4F03F}" dt="2024-03-06T09:54:49.527" v="381" actId="478"/>
          <ac:picMkLst>
            <pc:docMk/>
            <pc:sldMk cId="3704478461" sldId="530"/>
            <ac:picMk id="3" creationId="{ABD81FFD-039D-D42E-885F-D54D95F647C0}"/>
          </ac:picMkLst>
        </pc:picChg>
        <pc:picChg chg="del">
          <ac:chgData name="Mihai Balan" userId="4c594eb5-4c04-4560-b9a9-d79e5ddb3628" providerId="ADAL" clId="{EFF221F5-0703-4A8F-A7C6-C6AA43B4F03F}" dt="2024-03-06T09:54:41.065" v="379" actId="478"/>
          <ac:picMkLst>
            <pc:docMk/>
            <pc:sldMk cId="3704478461" sldId="530"/>
            <ac:picMk id="4" creationId="{99FD8060-3077-2942-98F9-D15BA68E2F1D}"/>
          </ac:picMkLst>
        </pc:picChg>
        <pc:picChg chg="add mod">
          <ac:chgData name="Mihai Balan" userId="4c594eb5-4c04-4560-b9a9-d79e5ddb3628" providerId="ADAL" clId="{EFF221F5-0703-4A8F-A7C6-C6AA43B4F03F}" dt="2024-03-06T09:56:15.745" v="389" actId="1076"/>
          <ac:picMkLst>
            <pc:docMk/>
            <pc:sldMk cId="3704478461" sldId="530"/>
            <ac:picMk id="9" creationId="{FE2785E4-BAD1-853D-F5CB-A8A6CD606B0C}"/>
          </ac:picMkLst>
        </pc:picChg>
        <pc:extLst>
          <p:ext xmlns:p="http://schemas.openxmlformats.org/presentationml/2006/main" uri="{D6D511B9-2390-475A-947B-AFAB55BFBCF1}">
            <pc226:cmChg xmlns:pc226="http://schemas.microsoft.com/office/powerpoint/2022/06/main/command" chg="mod">
              <pc226:chgData name="Mihai Balan" userId="4c594eb5-4c04-4560-b9a9-d79e5ddb3628" providerId="ADAL" clId="{EFF221F5-0703-4A8F-A7C6-C6AA43B4F03F}" dt="2024-03-06T09:54:41.067" v="380" actId="2056"/>
              <pc2:cmMkLst xmlns:pc2="http://schemas.microsoft.com/office/powerpoint/2019/9/main/command">
                <pc:docMk/>
                <pc:sldMk cId="3704478461" sldId="530"/>
                <pc2:cmMk id="{D08CCD9A-A24B-4E1E-9363-D2FB9ADE082B}"/>
              </pc2:cmMkLst>
            </pc226:cmChg>
          </p:ext>
        </pc:extLst>
      </pc:sldChg>
      <pc:sldChg chg="addSp delSp modSp mod modCm">
        <pc:chgData name="Mihai Balan" userId="4c594eb5-4c04-4560-b9a9-d79e5ddb3628" providerId="ADAL" clId="{EFF221F5-0703-4A8F-A7C6-C6AA43B4F03F}" dt="2024-03-06T10:02:07.035" v="433" actId="478"/>
        <pc:sldMkLst>
          <pc:docMk/>
          <pc:sldMk cId="2052693395" sldId="532"/>
        </pc:sldMkLst>
        <pc:spChg chg="add del mod">
          <ac:chgData name="Mihai Balan" userId="4c594eb5-4c04-4560-b9a9-d79e5ddb3628" providerId="ADAL" clId="{EFF221F5-0703-4A8F-A7C6-C6AA43B4F03F}" dt="2024-03-06T09:57:08.931" v="395"/>
          <ac:spMkLst>
            <pc:docMk/>
            <pc:sldMk cId="2052693395" sldId="532"/>
            <ac:spMk id="3" creationId="{B116DF68-CB27-79B9-0125-D84C3C146257}"/>
          </ac:spMkLst>
        </pc:spChg>
        <pc:spChg chg="add del">
          <ac:chgData name="Mihai Balan" userId="4c594eb5-4c04-4560-b9a9-d79e5ddb3628" providerId="ADAL" clId="{EFF221F5-0703-4A8F-A7C6-C6AA43B4F03F}" dt="2024-03-06T09:56:44.895" v="394" actId="478"/>
          <ac:spMkLst>
            <pc:docMk/>
            <pc:sldMk cId="2052693395" sldId="532"/>
            <ac:spMk id="5" creationId="{AD78AF8E-30CE-0240-A959-EE001A03052E}"/>
          </ac:spMkLst>
        </pc:spChg>
        <pc:spChg chg="add del mod">
          <ac:chgData name="Mihai Balan" userId="4c594eb5-4c04-4560-b9a9-d79e5ddb3628" providerId="ADAL" clId="{EFF221F5-0703-4A8F-A7C6-C6AA43B4F03F}" dt="2024-03-06T10:02:07.035" v="433" actId="478"/>
          <ac:spMkLst>
            <pc:docMk/>
            <pc:sldMk cId="2052693395" sldId="532"/>
            <ac:spMk id="8" creationId="{F1348095-8349-B425-7D45-EAD69916A3E2}"/>
          </ac:spMkLst>
        </pc:spChg>
        <pc:spChg chg="add mod">
          <ac:chgData name="Mihai Balan" userId="4c594eb5-4c04-4560-b9a9-d79e5ddb3628" providerId="ADAL" clId="{EFF221F5-0703-4A8F-A7C6-C6AA43B4F03F}" dt="2024-03-06T10:01:58.124" v="432" actId="14100"/>
          <ac:spMkLst>
            <pc:docMk/>
            <pc:sldMk cId="2052693395" sldId="532"/>
            <ac:spMk id="9" creationId="{A3C63069-C3D6-924A-6EAB-3B9BE4C7C31C}"/>
          </ac:spMkLst>
        </pc:spChg>
        <pc:picChg chg="add mod">
          <ac:chgData name="Mihai Balan" userId="4c594eb5-4c04-4560-b9a9-d79e5ddb3628" providerId="ADAL" clId="{EFF221F5-0703-4A8F-A7C6-C6AA43B4F03F}" dt="2024-03-06T09:57:31.236" v="400" actId="1076"/>
          <ac:picMkLst>
            <pc:docMk/>
            <pc:sldMk cId="2052693395" sldId="532"/>
            <ac:picMk id="6" creationId="{4BCA6925-A00B-230B-DEDC-A2D010291445}"/>
          </ac:picMkLst>
        </pc:picChg>
        <pc:picChg chg="del">
          <ac:chgData name="Mihai Balan" userId="4c594eb5-4c04-4560-b9a9-d79e5ddb3628" providerId="ADAL" clId="{EFF221F5-0703-4A8F-A7C6-C6AA43B4F03F}" dt="2024-03-06T09:56:35.316" v="390" actId="478"/>
          <ac:picMkLst>
            <pc:docMk/>
            <pc:sldMk cId="2052693395" sldId="532"/>
            <ac:picMk id="7" creationId="{1C73E085-DE80-4444-8299-3961F939631E}"/>
          </ac:picMkLst>
        </pc:picChg>
        <pc:extLst>
          <p:ext xmlns:p="http://schemas.openxmlformats.org/presentationml/2006/main" uri="{D6D511B9-2390-475A-947B-AFAB55BFBCF1}">
            <pc226:cmChg xmlns:pc226="http://schemas.microsoft.com/office/powerpoint/2022/06/main/command" chg="mod">
              <pc226:chgData name="Mihai Balan" userId="4c594eb5-4c04-4560-b9a9-d79e5ddb3628" providerId="ADAL" clId="{EFF221F5-0703-4A8F-A7C6-C6AA43B4F03F}" dt="2024-03-06T09:56:35.332" v="391" actId="2056"/>
              <pc2:cmMkLst xmlns:pc2="http://schemas.microsoft.com/office/powerpoint/2019/9/main/command">
                <pc:docMk/>
                <pc:sldMk cId="2052693395" sldId="532"/>
                <pc2:cmMk id="{E5ECD85B-67F6-4785-A30D-73CDD3AFBE2C}"/>
              </pc2:cmMkLst>
            </pc226:cmChg>
            <pc226:cmChg xmlns:pc226="http://schemas.microsoft.com/office/powerpoint/2022/06/main/command" chg="mod">
              <pc226:chgData name="Mihai Balan" userId="4c594eb5-4c04-4560-b9a9-d79e5ddb3628" providerId="ADAL" clId="{EFF221F5-0703-4A8F-A7C6-C6AA43B4F03F}" dt="2024-03-06T09:56:35.332" v="391" actId="2056"/>
              <pc2:cmMkLst xmlns:pc2="http://schemas.microsoft.com/office/powerpoint/2019/9/main/command">
                <pc:docMk/>
                <pc:sldMk cId="2052693395" sldId="532"/>
                <pc2:cmMk id="{31F9DD6D-680F-4611-9306-3F68A7F00C2D}"/>
              </pc2:cmMkLst>
            </pc226:cmChg>
          </p:ext>
        </pc:extLst>
      </pc:sldChg>
      <pc:sldChg chg="modSp mod modTransition modAnim">
        <pc:chgData name="Mihai Balan" userId="4c594eb5-4c04-4560-b9a9-d79e5ddb3628" providerId="ADAL" clId="{EFF221F5-0703-4A8F-A7C6-C6AA43B4F03F}" dt="2024-03-06T08:28:53.666" v="88"/>
        <pc:sldMkLst>
          <pc:docMk/>
          <pc:sldMk cId="1125214788" sldId="11011"/>
        </pc:sldMkLst>
        <pc:spChg chg="mod">
          <ac:chgData name="Mihai Balan" userId="4c594eb5-4c04-4560-b9a9-d79e5ddb3628" providerId="ADAL" clId="{EFF221F5-0703-4A8F-A7C6-C6AA43B4F03F}" dt="2024-01-25T09:12:21.376" v="0" actId="14100"/>
          <ac:spMkLst>
            <pc:docMk/>
            <pc:sldMk cId="1125214788" sldId="11011"/>
            <ac:spMk id="3" creationId="{CD7C4A92-5E8A-E78E-6FE3-370ED98D08CB}"/>
          </ac:spMkLst>
        </pc:spChg>
      </pc:sldChg>
      <pc:sldChg chg="modSp modAnim">
        <pc:chgData name="Mihai Balan" userId="4c594eb5-4c04-4560-b9a9-d79e5ddb3628" providerId="ADAL" clId="{EFF221F5-0703-4A8F-A7C6-C6AA43B4F03F}" dt="2024-03-06T09:20:23.086" v="169" actId="2711"/>
        <pc:sldMkLst>
          <pc:docMk/>
          <pc:sldMk cId="3266970757" sldId="11012"/>
        </pc:sldMkLst>
        <pc:spChg chg="mod">
          <ac:chgData name="Mihai Balan" userId="4c594eb5-4c04-4560-b9a9-d79e5ddb3628" providerId="ADAL" clId="{EFF221F5-0703-4A8F-A7C6-C6AA43B4F03F}" dt="2024-03-06T09:20:23.086" v="169" actId="2711"/>
          <ac:spMkLst>
            <pc:docMk/>
            <pc:sldMk cId="3266970757" sldId="11012"/>
            <ac:spMk id="3" creationId="{09715200-4AEC-4600-9EF3-9EB533C84F10}"/>
          </ac:spMkLst>
        </pc:spChg>
      </pc:sldChg>
      <pc:sldChg chg="delSp mod">
        <pc:chgData name="Mihai Balan" userId="4c594eb5-4c04-4560-b9a9-d79e5ddb3628" providerId="ADAL" clId="{EFF221F5-0703-4A8F-A7C6-C6AA43B4F03F}" dt="2024-01-29T14:34:28.024" v="12" actId="478"/>
        <pc:sldMkLst>
          <pc:docMk/>
          <pc:sldMk cId="2512257864" sldId="11013"/>
        </pc:sldMkLst>
        <pc:spChg chg="del">
          <ac:chgData name="Mihai Balan" userId="4c594eb5-4c04-4560-b9a9-d79e5ddb3628" providerId="ADAL" clId="{EFF221F5-0703-4A8F-A7C6-C6AA43B4F03F}" dt="2024-01-29T14:34:28.024" v="12" actId="478"/>
          <ac:spMkLst>
            <pc:docMk/>
            <pc:sldMk cId="2512257864" sldId="11013"/>
            <ac:spMk id="3" creationId="{40BC74A4-4856-A1BB-1F9F-EF6F5B0E1E28}"/>
          </ac:spMkLst>
        </pc:spChg>
      </pc:sldChg>
      <pc:sldChg chg="delSp mod">
        <pc:chgData name="Mihai Balan" userId="4c594eb5-4c04-4560-b9a9-d79e5ddb3628" providerId="ADAL" clId="{EFF221F5-0703-4A8F-A7C6-C6AA43B4F03F}" dt="2024-01-29T14:34:24.384" v="11" actId="478"/>
        <pc:sldMkLst>
          <pc:docMk/>
          <pc:sldMk cId="4210300874" sldId="11014"/>
        </pc:sldMkLst>
        <pc:spChg chg="del">
          <ac:chgData name="Mihai Balan" userId="4c594eb5-4c04-4560-b9a9-d79e5ddb3628" providerId="ADAL" clId="{EFF221F5-0703-4A8F-A7C6-C6AA43B4F03F}" dt="2024-01-29T14:34:24.384" v="11" actId="478"/>
          <ac:spMkLst>
            <pc:docMk/>
            <pc:sldMk cId="4210300874" sldId="11014"/>
            <ac:spMk id="3" creationId="{E55EB9AD-3FE2-9801-778A-F36082005E38}"/>
          </ac:spMkLst>
        </pc:spChg>
      </pc:sldChg>
      <pc:sldChg chg="delSp mod">
        <pc:chgData name="Mihai Balan" userId="4c594eb5-4c04-4560-b9a9-d79e5ddb3628" providerId="ADAL" clId="{EFF221F5-0703-4A8F-A7C6-C6AA43B4F03F}" dt="2024-01-29T14:34:05.316" v="10" actId="478"/>
        <pc:sldMkLst>
          <pc:docMk/>
          <pc:sldMk cId="2132701081" sldId="11015"/>
        </pc:sldMkLst>
        <pc:spChg chg="del">
          <ac:chgData name="Mihai Balan" userId="4c594eb5-4c04-4560-b9a9-d79e5ddb3628" providerId="ADAL" clId="{EFF221F5-0703-4A8F-A7C6-C6AA43B4F03F}" dt="2024-01-29T14:34:05.316" v="10" actId="478"/>
          <ac:spMkLst>
            <pc:docMk/>
            <pc:sldMk cId="2132701081" sldId="11015"/>
            <ac:spMk id="3" creationId="{48B4E849-026E-A4A7-77DD-5B612236BFAB}"/>
          </ac:spMkLst>
        </pc:spChg>
      </pc:sldChg>
    </pc:docChg>
  </pc:docChgLst>
  <pc:docChgLst>
    <pc:chgData name="Mihai Balan" userId="4c594eb5-4c04-4560-b9a9-d79e5ddb3628" providerId="ADAL" clId="{78EE36E8-C5F2-4947-AE69-A7F798067DEB}"/>
    <pc:docChg chg="undo redo custSel addSld delSld modSld sldOrd addMainMaster delMainMaster modMainMaster modSection">
      <pc:chgData name="Mihai Balan" userId="4c594eb5-4c04-4560-b9a9-d79e5ddb3628" providerId="ADAL" clId="{78EE36E8-C5F2-4947-AE69-A7F798067DEB}" dt="2024-01-22T10:59:02.271" v="2428" actId="400"/>
      <pc:docMkLst>
        <pc:docMk/>
      </pc:docMkLst>
      <pc:sldChg chg="del">
        <pc:chgData name="Mihai Balan" userId="4c594eb5-4c04-4560-b9a9-d79e5ddb3628" providerId="ADAL" clId="{78EE36E8-C5F2-4947-AE69-A7F798067DEB}" dt="2024-01-22T08:53:07.340" v="1" actId="47"/>
        <pc:sldMkLst>
          <pc:docMk/>
          <pc:sldMk cId="3282809177" sldId="295"/>
        </pc:sldMkLst>
      </pc:sldChg>
      <pc:sldChg chg="addSp delSp modSp mod modClrScheme modAnim chgLayout">
        <pc:chgData name="Mihai Balan" userId="4c594eb5-4c04-4560-b9a9-d79e5ddb3628" providerId="ADAL" clId="{78EE36E8-C5F2-4947-AE69-A7F798067DEB}" dt="2024-01-22T09:24:24.315" v="92"/>
        <pc:sldMkLst>
          <pc:docMk/>
          <pc:sldMk cId="395702958" sldId="492"/>
        </pc:sldMkLst>
        <pc:spChg chg="mod ord">
          <ac:chgData name="Mihai Balan" userId="4c594eb5-4c04-4560-b9a9-d79e5ddb3628" providerId="ADAL" clId="{78EE36E8-C5F2-4947-AE69-A7F798067DEB}" dt="2024-01-22T08:57:29.955" v="73" actId="700"/>
          <ac:spMkLst>
            <pc:docMk/>
            <pc:sldMk cId="395702958" sldId="492"/>
            <ac:spMk id="2" creationId="{2F0480C6-BE44-424C-8C9E-83C100DB0BD0}"/>
          </ac:spMkLst>
        </pc:spChg>
        <pc:spChg chg="mod ord">
          <ac:chgData name="Mihai Balan" userId="4c594eb5-4c04-4560-b9a9-d79e5ddb3628" providerId="ADAL" clId="{78EE36E8-C5F2-4947-AE69-A7F798067DEB}" dt="2024-01-22T09:24:24.315" v="92"/>
          <ac:spMkLst>
            <pc:docMk/>
            <pc:sldMk cId="395702958" sldId="492"/>
            <ac:spMk id="3" creationId="{9F2C25EC-C955-4B1A-80B2-E694E74DA191}"/>
          </ac:spMkLst>
        </pc:spChg>
        <pc:spChg chg="mod ord">
          <ac:chgData name="Mihai Balan" userId="4c594eb5-4c04-4560-b9a9-d79e5ddb3628" providerId="ADAL" clId="{78EE36E8-C5F2-4947-AE69-A7F798067DEB}" dt="2024-01-22T08:57:29.955" v="73" actId="700"/>
          <ac:spMkLst>
            <pc:docMk/>
            <pc:sldMk cId="395702958" sldId="492"/>
            <ac:spMk id="4" creationId="{B374F184-15AD-4F19-83E0-6CA6B8A0E7AB}"/>
          </ac:spMkLst>
        </pc:spChg>
        <pc:spChg chg="add del mod ord">
          <ac:chgData name="Mihai Balan" userId="4c594eb5-4c04-4560-b9a9-d79e5ddb3628" providerId="ADAL" clId="{78EE36E8-C5F2-4947-AE69-A7F798067DEB}" dt="2024-01-22T08:57:29.955" v="73" actId="700"/>
          <ac:spMkLst>
            <pc:docMk/>
            <pc:sldMk cId="395702958" sldId="492"/>
            <ac:spMk id="6" creationId="{7CD685BF-7409-1864-7780-BB1BDAD95491}"/>
          </ac:spMkLst>
        </pc:spChg>
        <pc:spChg chg="add del mod">
          <ac:chgData name="Mihai Balan" userId="4c594eb5-4c04-4560-b9a9-d79e5ddb3628" providerId="ADAL" clId="{78EE36E8-C5F2-4947-AE69-A7F798067DEB}" dt="2024-01-22T09:21:21.008" v="83" actId="478"/>
          <ac:spMkLst>
            <pc:docMk/>
            <pc:sldMk cId="395702958" sldId="492"/>
            <ac:spMk id="7" creationId="{0CD5EF98-C988-879C-7C5E-81767BF95C58}"/>
          </ac:spMkLst>
        </pc:spChg>
      </pc:sldChg>
      <pc:sldChg chg="addSp delSp modSp mod modClrScheme chgLayout">
        <pc:chgData name="Mihai Balan" userId="4c594eb5-4c04-4560-b9a9-d79e5ddb3628" providerId="ADAL" clId="{78EE36E8-C5F2-4947-AE69-A7F798067DEB}" dt="2024-01-22T09:28:45.137" v="123" actId="700"/>
        <pc:sldMkLst>
          <pc:docMk/>
          <pc:sldMk cId="3248430383" sldId="494"/>
        </pc:sldMkLst>
        <pc:spChg chg="mod ord">
          <ac:chgData name="Mihai Balan" userId="4c594eb5-4c04-4560-b9a9-d79e5ddb3628" providerId="ADAL" clId="{78EE36E8-C5F2-4947-AE69-A7F798067DEB}" dt="2024-01-22T09:28:45.137" v="123" actId="700"/>
          <ac:spMkLst>
            <pc:docMk/>
            <pc:sldMk cId="3248430383" sldId="494"/>
            <ac:spMk id="2" creationId="{875971FD-624F-483B-88C3-8DBCB90D8EA5}"/>
          </ac:spMkLst>
        </pc:spChg>
        <pc:spChg chg="mod ord">
          <ac:chgData name="Mihai Balan" userId="4c594eb5-4c04-4560-b9a9-d79e5ddb3628" providerId="ADAL" clId="{78EE36E8-C5F2-4947-AE69-A7F798067DEB}" dt="2024-01-22T09:28:45.137" v="123" actId="700"/>
          <ac:spMkLst>
            <pc:docMk/>
            <pc:sldMk cId="3248430383" sldId="494"/>
            <ac:spMk id="3" creationId="{254C71E7-65DE-46E7-B9FD-003861FC35A0}"/>
          </ac:spMkLst>
        </pc:spChg>
        <pc:spChg chg="mod ord">
          <ac:chgData name="Mihai Balan" userId="4c594eb5-4c04-4560-b9a9-d79e5ddb3628" providerId="ADAL" clId="{78EE36E8-C5F2-4947-AE69-A7F798067DEB}" dt="2024-01-22T09:28:45.137" v="123" actId="700"/>
          <ac:spMkLst>
            <pc:docMk/>
            <pc:sldMk cId="3248430383" sldId="494"/>
            <ac:spMk id="4" creationId="{E2BF239F-F760-46EE-9B18-244D5952FF56}"/>
          </ac:spMkLst>
        </pc:spChg>
        <pc:spChg chg="add del mod">
          <ac:chgData name="Mihai Balan" userId="4c594eb5-4c04-4560-b9a9-d79e5ddb3628" providerId="ADAL" clId="{78EE36E8-C5F2-4947-AE69-A7F798067DEB}" dt="2024-01-22T09:28:17.329" v="122"/>
          <ac:spMkLst>
            <pc:docMk/>
            <pc:sldMk cId="3248430383" sldId="494"/>
            <ac:spMk id="7" creationId="{A84F3776-5D3F-CA33-F37D-BFDB4F6B78FC}"/>
          </ac:spMkLst>
        </pc:spChg>
        <pc:spChg chg="add del mod">
          <ac:chgData name="Mihai Balan" userId="4c594eb5-4c04-4560-b9a9-d79e5ddb3628" providerId="ADAL" clId="{78EE36E8-C5F2-4947-AE69-A7F798067DEB}" dt="2024-01-22T09:28:16.098" v="120"/>
          <ac:spMkLst>
            <pc:docMk/>
            <pc:sldMk cId="3248430383" sldId="494"/>
            <ac:spMk id="8" creationId="{ADC5523C-70E9-97CC-3911-08BFB9A7161F}"/>
          </ac:spMkLst>
        </pc:spChg>
      </pc:sldChg>
      <pc:sldChg chg="modSp mod">
        <pc:chgData name="Mihai Balan" userId="4c594eb5-4c04-4560-b9a9-d79e5ddb3628" providerId="ADAL" clId="{78EE36E8-C5F2-4947-AE69-A7F798067DEB}" dt="2024-01-22T09:40:34.950" v="238" actId="14100"/>
        <pc:sldMkLst>
          <pc:docMk/>
          <pc:sldMk cId="2663195702" sldId="495"/>
        </pc:sldMkLst>
        <pc:spChg chg="mod">
          <ac:chgData name="Mihai Balan" userId="4c594eb5-4c04-4560-b9a9-d79e5ddb3628" providerId="ADAL" clId="{78EE36E8-C5F2-4947-AE69-A7F798067DEB}" dt="2024-01-22T09:40:18.516" v="236" actId="14100"/>
          <ac:spMkLst>
            <pc:docMk/>
            <pc:sldMk cId="2663195702" sldId="495"/>
            <ac:spMk id="3" creationId="{09715200-4AEC-4600-9EF3-9EB533C84F10}"/>
          </ac:spMkLst>
        </pc:spChg>
        <pc:picChg chg="mod">
          <ac:chgData name="Mihai Balan" userId="4c594eb5-4c04-4560-b9a9-d79e5ddb3628" providerId="ADAL" clId="{78EE36E8-C5F2-4947-AE69-A7F798067DEB}" dt="2024-01-22T09:40:34.950" v="238" actId="14100"/>
          <ac:picMkLst>
            <pc:docMk/>
            <pc:sldMk cId="2663195702" sldId="495"/>
            <ac:picMk id="5" creationId="{15F8DEF0-A155-4CCE-ABF7-146AAEBB988B}"/>
          </ac:picMkLst>
        </pc:picChg>
      </pc:sldChg>
      <pc:sldChg chg="modSp mod modClrScheme modAnim chgLayout">
        <pc:chgData name="Mihai Balan" userId="4c594eb5-4c04-4560-b9a9-d79e5ddb3628" providerId="ADAL" clId="{78EE36E8-C5F2-4947-AE69-A7F798067DEB}" dt="2024-01-22T09:57:43.053" v="482" actId="1076"/>
        <pc:sldMkLst>
          <pc:docMk/>
          <pc:sldMk cId="1196039001" sldId="496"/>
        </pc:sldMkLst>
        <pc:spChg chg="mod ord">
          <ac:chgData name="Mihai Balan" userId="4c594eb5-4c04-4560-b9a9-d79e5ddb3628" providerId="ADAL" clId="{78EE36E8-C5F2-4947-AE69-A7F798067DEB}" dt="2024-01-22T09:56:31.608" v="466" actId="700"/>
          <ac:spMkLst>
            <pc:docMk/>
            <pc:sldMk cId="1196039001" sldId="496"/>
            <ac:spMk id="2" creationId="{4ED59D1B-A5C8-44CE-B288-F4DE02B1DF63}"/>
          </ac:spMkLst>
        </pc:spChg>
        <pc:spChg chg="mod ord">
          <ac:chgData name="Mihai Balan" userId="4c594eb5-4c04-4560-b9a9-d79e5ddb3628" providerId="ADAL" clId="{78EE36E8-C5F2-4947-AE69-A7F798067DEB}" dt="2024-01-22T09:56:31.608" v="466" actId="700"/>
          <ac:spMkLst>
            <pc:docMk/>
            <pc:sldMk cId="1196039001" sldId="496"/>
            <ac:spMk id="3" creationId="{09715200-4AEC-4600-9EF3-9EB533C84F10}"/>
          </ac:spMkLst>
        </pc:spChg>
        <pc:spChg chg="mod ord">
          <ac:chgData name="Mihai Balan" userId="4c594eb5-4c04-4560-b9a9-d79e5ddb3628" providerId="ADAL" clId="{78EE36E8-C5F2-4947-AE69-A7F798067DEB}" dt="2024-01-22T09:56:31.608" v="466" actId="700"/>
          <ac:spMkLst>
            <pc:docMk/>
            <pc:sldMk cId="1196039001" sldId="496"/>
            <ac:spMk id="4" creationId="{DF51C9F7-13A5-48D3-82D0-D826C7703115}"/>
          </ac:spMkLst>
        </pc:spChg>
        <pc:spChg chg="mod">
          <ac:chgData name="Mihai Balan" userId="4c594eb5-4c04-4560-b9a9-d79e5ddb3628" providerId="ADAL" clId="{78EE36E8-C5F2-4947-AE69-A7F798067DEB}" dt="2024-01-22T09:57:29.775" v="481" actId="255"/>
          <ac:spMkLst>
            <pc:docMk/>
            <pc:sldMk cId="1196039001" sldId="496"/>
            <ac:spMk id="7" creationId="{FCAD3BC5-1D82-7B4F-90CB-24E20F72EF5C}"/>
          </ac:spMkLst>
        </pc:spChg>
        <pc:picChg chg="mod">
          <ac:chgData name="Mihai Balan" userId="4c594eb5-4c04-4560-b9a9-d79e5ddb3628" providerId="ADAL" clId="{78EE36E8-C5F2-4947-AE69-A7F798067DEB}" dt="2024-01-22T09:57:43.053" v="482" actId="1076"/>
          <ac:picMkLst>
            <pc:docMk/>
            <pc:sldMk cId="1196039001" sldId="496"/>
            <ac:picMk id="5" creationId="{B145460A-8DEB-41AD-8F3F-5AEA58FD9F2F}"/>
          </ac:picMkLst>
        </pc:picChg>
      </pc:sldChg>
      <pc:sldChg chg="modSp mod modClrScheme modAnim chgLayout">
        <pc:chgData name="Mihai Balan" userId="4c594eb5-4c04-4560-b9a9-d79e5ddb3628" providerId="ADAL" clId="{78EE36E8-C5F2-4947-AE69-A7F798067DEB}" dt="2024-01-22T10:46:52.922" v="1848" actId="20577"/>
        <pc:sldMkLst>
          <pc:docMk/>
          <pc:sldMk cId="348982421" sldId="497"/>
        </pc:sldMkLst>
        <pc:spChg chg="mod ord">
          <ac:chgData name="Mihai Balan" userId="4c594eb5-4c04-4560-b9a9-d79e5ddb3628" providerId="ADAL" clId="{78EE36E8-C5F2-4947-AE69-A7F798067DEB}" dt="2024-01-22T10:46:52.922" v="1848" actId="20577"/>
          <ac:spMkLst>
            <pc:docMk/>
            <pc:sldMk cId="348982421" sldId="497"/>
            <ac:spMk id="2" creationId="{875971FD-624F-483B-88C3-8DBCB90D8EA5}"/>
          </ac:spMkLst>
        </pc:spChg>
        <pc:spChg chg="mod ord">
          <ac:chgData name="Mihai Balan" userId="4c594eb5-4c04-4560-b9a9-d79e5ddb3628" providerId="ADAL" clId="{78EE36E8-C5F2-4947-AE69-A7F798067DEB}" dt="2024-01-22T10:46:36.083" v="1844" actId="20577"/>
          <ac:spMkLst>
            <pc:docMk/>
            <pc:sldMk cId="348982421" sldId="497"/>
            <ac:spMk id="3" creationId="{254C71E7-65DE-46E7-B9FD-003861FC35A0}"/>
          </ac:spMkLst>
        </pc:spChg>
        <pc:spChg chg="mod ord">
          <ac:chgData name="Mihai Balan" userId="4c594eb5-4c04-4560-b9a9-d79e5ddb3628" providerId="ADAL" clId="{78EE36E8-C5F2-4947-AE69-A7F798067DEB}" dt="2024-01-22T10:44:19.525" v="1721" actId="700"/>
          <ac:spMkLst>
            <pc:docMk/>
            <pc:sldMk cId="348982421" sldId="497"/>
            <ac:spMk id="4" creationId="{E2BF239F-F760-46EE-9B18-244D5952FF56}"/>
          </ac:spMkLst>
        </pc:spChg>
      </pc:sldChg>
      <pc:sldChg chg="delSp modSp mod modClrScheme chgLayout">
        <pc:chgData name="Mihai Balan" userId="4c594eb5-4c04-4560-b9a9-d79e5ddb3628" providerId="ADAL" clId="{78EE36E8-C5F2-4947-AE69-A7F798067DEB}" dt="2024-01-22T09:55:34.456" v="452" actId="3064"/>
        <pc:sldMkLst>
          <pc:docMk/>
          <pc:sldMk cId="2115124878" sldId="498"/>
        </pc:sldMkLst>
        <pc:spChg chg="mod ord">
          <ac:chgData name="Mihai Balan" userId="4c594eb5-4c04-4560-b9a9-d79e5ddb3628" providerId="ADAL" clId="{78EE36E8-C5F2-4947-AE69-A7F798067DEB}" dt="2024-01-22T09:54:51.835" v="445" actId="700"/>
          <ac:spMkLst>
            <pc:docMk/>
            <pc:sldMk cId="2115124878" sldId="498"/>
            <ac:spMk id="2" creationId="{875971FD-624F-483B-88C3-8DBCB90D8EA5}"/>
          </ac:spMkLst>
        </pc:spChg>
        <pc:spChg chg="mod ord">
          <ac:chgData name="Mihai Balan" userId="4c594eb5-4c04-4560-b9a9-d79e5ddb3628" providerId="ADAL" clId="{78EE36E8-C5F2-4947-AE69-A7F798067DEB}" dt="2024-01-22T09:55:34.456" v="452" actId="3064"/>
          <ac:spMkLst>
            <pc:docMk/>
            <pc:sldMk cId="2115124878" sldId="498"/>
            <ac:spMk id="3" creationId="{254C71E7-65DE-46E7-B9FD-003861FC35A0}"/>
          </ac:spMkLst>
        </pc:spChg>
        <pc:spChg chg="mod ord">
          <ac:chgData name="Mihai Balan" userId="4c594eb5-4c04-4560-b9a9-d79e5ddb3628" providerId="ADAL" clId="{78EE36E8-C5F2-4947-AE69-A7F798067DEB}" dt="2024-01-22T09:54:51.835" v="445" actId="700"/>
          <ac:spMkLst>
            <pc:docMk/>
            <pc:sldMk cId="2115124878" sldId="498"/>
            <ac:spMk id="4" creationId="{E2BF239F-F760-46EE-9B18-244D5952FF56}"/>
          </ac:spMkLst>
        </pc:spChg>
        <pc:picChg chg="del">
          <ac:chgData name="Mihai Balan" userId="4c594eb5-4c04-4560-b9a9-d79e5ddb3628" providerId="ADAL" clId="{78EE36E8-C5F2-4947-AE69-A7F798067DEB}" dt="2024-01-22T09:55:09.557" v="446" actId="478"/>
          <ac:picMkLst>
            <pc:docMk/>
            <pc:sldMk cId="2115124878" sldId="498"/>
            <ac:picMk id="5" creationId="{178D6EE2-3573-45A6-9CF3-B59B57D6D466}"/>
          </ac:picMkLst>
        </pc:picChg>
      </pc:sldChg>
      <pc:sldChg chg="modSp mod modClrScheme chgLayout">
        <pc:chgData name="Mihai Balan" userId="4c594eb5-4c04-4560-b9a9-d79e5ddb3628" providerId="ADAL" clId="{78EE36E8-C5F2-4947-AE69-A7F798067DEB}" dt="2024-01-22T09:37:53.549" v="211"/>
        <pc:sldMkLst>
          <pc:docMk/>
          <pc:sldMk cId="982696431" sldId="499"/>
        </pc:sldMkLst>
        <pc:spChg chg="mod ord">
          <ac:chgData name="Mihai Balan" userId="4c594eb5-4c04-4560-b9a9-d79e5ddb3628" providerId="ADAL" clId="{78EE36E8-C5F2-4947-AE69-A7F798067DEB}" dt="2024-01-22T09:37:17.649" v="202" actId="700"/>
          <ac:spMkLst>
            <pc:docMk/>
            <pc:sldMk cId="982696431" sldId="499"/>
            <ac:spMk id="2" creationId="{875971FD-624F-483B-88C3-8DBCB90D8EA5}"/>
          </ac:spMkLst>
        </pc:spChg>
        <pc:spChg chg="mod ord">
          <ac:chgData name="Mihai Balan" userId="4c594eb5-4c04-4560-b9a9-d79e5ddb3628" providerId="ADAL" clId="{78EE36E8-C5F2-4947-AE69-A7F798067DEB}" dt="2024-01-22T09:37:53.549" v="211"/>
          <ac:spMkLst>
            <pc:docMk/>
            <pc:sldMk cId="982696431" sldId="499"/>
            <ac:spMk id="3" creationId="{254C71E7-65DE-46E7-B9FD-003861FC35A0}"/>
          </ac:spMkLst>
        </pc:spChg>
        <pc:spChg chg="mod ord">
          <ac:chgData name="Mihai Balan" userId="4c594eb5-4c04-4560-b9a9-d79e5ddb3628" providerId="ADAL" clId="{78EE36E8-C5F2-4947-AE69-A7F798067DEB}" dt="2024-01-22T09:37:17.649" v="202" actId="700"/>
          <ac:spMkLst>
            <pc:docMk/>
            <pc:sldMk cId="982696431" sldId="499"/>
            <ac:spMk id="4" creationId="{E2BF239F-F760-46EE-9B18-244D5952FF56}"/>
          </ac:spMkLst>
        </pc:spChg>
        <pc:picChg chg="mod">
          <ac:chgData name="Mihai Balan" userId="4c594eb5-4c04-4560-b9a9-d79e5ddb3628" providerId="ADAL" clId="{78EE36E8-C5F2-4947-AE69-A7F798067DEB}" dt="2024-01-22T09:37:38.795" v="207" actId="14100"/>
          <ac:picMkLst>
            <pc:docMk/>
            <pc:sldMk cId="982696431" sldId="499"/>
            <ac:picMk id="5" creationId="{FB6ECEF4-A954-4CC6-A553-ABBC9FB815C2}"/>
          </ac:picMkLst>
        </pc:picChg>
      </pc:sldChg>
      <pc:sldChg chg="modSp mod modClrScheme chgLayout">
        <pc:chgData name="Mihai Balan" userId="4c594eb5-4c04-4560-b9a9-d79e5ddb3628" providerId="ADAL" clId="{78EE36E8-C5F2-4947-AE69-A7F798067DEB}" dt="2024-01-22T09:59:00.449" v="497" actId="20577"/>
        <pc:sldMkLst>
          <pc:docMk/>
          <pc:sldMk cId="2926575535" sldId="502"/>
        </pc:sldMkLst>
        <pc:spChg chg="mod ord">
          <ac:chgData name="Mihai Balan" userId="4c594eb5-4c04-4560-b9a9-d79e5ddb3628" providerId="ADAL" clId="{78EE36E8-C5F2-4947-AE69-A7F798067DEB}" dt="2024-01-22T09:58:06.744" v="483" actId="700"/>
          <ac:spMkLst>
            <pc:docMk/>
            <pc:sldMk cId="2926575535" sldId="502"/>
            <ac:spMk id="2" creationId="{4ED59D1B-A5C8-44CE-B288-F4DE02B1DF63}"/>
          </ac:spMkLst>
        </pc:spChg>
        <pc:spChg chg="mod ord">
          <ac:chgData name="Mihai Balan" userId="4c594eb5-4c04-4560-b9a9-d79e5ddb3628" providerId="ADAL" clId="{78EE36E8-C5F2-4947-AE69-A7F798067DEB}" dt="2024-01-22T09:59:00.449" v="497" actId="20577"/>
          <ac:spMkLst>
            <pc:docMk/>
            <pc:sldMk cId="2926575535" sldId="502"/>
            <ac:spMk id="3" creationId="{09715200-4AEC-4600-9EF3-9EB533C84F10}"/>
          </ac:spMkLst>
        </pc:spChg>
        <pc:spChg chg="mod ord">
          <ac:chgData name="Mihai Balan" userId="4c594eb5-4c04-4560-b9a9-d79e5ddb3628" providerId="ADAL" clId="{78EE36E8-C5F2-4947-AE69-A7F798067DEB}" dt="2024-01-22T09:58:06.744" v="483" actId="700"/>
          <ac:spMkLst>
            <pc:docMk/>
            <pc:sldMk cId="2926575535" sldId="502"/>
            <ac:spMk id="4" creationId="{DF51C9F7-13A5-48D3-82D0-D826C7703115}"/>
          </ac:spMkLst>
        </pc:spChg>
        <pc:picChg chg="mod">
          <ac:chgData name="Mihai Balan" userId="4c594eb5-4c04-4560-b9a9-d79e5ddb3628" providerId="ADAL" clId="{78EE36E8-C5F2-4947-AE69-A7F798067DEB}" dt="2024-01-22T09:58:45.741" v="495" actId="1076"/>
          <ac:picMkLst>
            <pc:docMk/>
            <pc:sldMk cId="2926575535" sldId="502"/>
            <ac:picMk id="7" creationId="{49E2D3D4-3E89-7B44-B9BF-CC74E4FB1232}"/>
          </ac:picMkLst>
        </pc:picChg>
      </pc:sldChg>
      <pc:sldChg chg="modSp mod modClrScheme chgLayout">
        <pc:chgData name="Mihai Balan" userId="4c594eb5-4c04-4560-b9a9-d79e5ddb3628" providerId="ADAL" clId="{78EE36E8-C5F2-4947-AE69-A7F798067DEB}" dt="2024-01-22T09:59:40.424" v="506"/>
        <pc:sldMkLst>
          <pc:docMk/>
          <pc:sldMk cId="4041213153" sldId="504"/>
        </pc:sldMkLst>
        <pc:spChg chg="mod ord">
          <ac:chgData name="Mihai Balan" userId="4c594eb5-4c04-4560-b9a9-d79e5ddb3628" providerId="ADAL" clId="{78EE36E8-C5F2-4947-AE69-A7F798067DEB}" dt="2024-01-22T09:59:10.646" v="498" actId="700"/>
          <ac:spMkLst>
            <pc:docMk/>
            <pc:sldMk cId="4041213153" sldId="504"/>
            <ac:spMk id="2" creationId="{875971FD-624F-483B-88C3-8DBCB90D8EA5}"/>
          </ac:spMkLst>
        </pc:spChg>
        <pc:spChg chg="mod ord">
          <ac:chgData name="Mihai Balan" userId="4c594eb5-4c04-4560-b9a9-d79e5ddb3628" providerId="ADAL" clId="{78EE36E8-C5F2-4947-AE69-A7F798067DEB}" dt="2024-01-22T09:59:40.424" v="506"/>
          <ac:spMkLst>
            <pc:docMk/>
            <pc:sldMk cId="4041213153" sldId="504"/>
            <ac:spMk id="3" creationId="{254C71E7-65DE-46E7-B9FD-003861FC35A0}"/>
          </ac:spMkLst>
        </pc:spChg>
        <pc:spChg chg="mod ord">
          <ac:chgData name="Mihai Balan" userId="4c594eb5-4c04-4560-b9a9-d79e5ddb3628" providerId="ADAL" clId="{78EE36E8-C5F2-4947-AE69-A7F798067DEB}" dt="2024-01-22T09:59:10.646" v="498" actId="700"/>
          <ac:spMkLst>
            <pc:docMk/>
            <pc:sldMk cId="4041213153" sldId="504"/>
            <ac:spMk id="4" creationId="{E2BF239F-F760-46EE-9B18-244D5952FF56}"/>
          </ac:spMkLst>
        </pc:spChg>
        <pc:picChg chg="mod">
          <ac:chgData name="Mihai Balan" userId="4c594eb5-4c04-4560-b9a9-d79e5ddb3628" providerId="ADAL" clId="{78EE36E8-C5F2-4947-AE69-A7F798067DEB}" dt="2024-01-22T09:59:17.767" v="499" actId="1076"/>
          <ac:picMkLst>
            <pc:docMk/>
            <pc:sldMk cId="4041213153" sldId="504"/>
            <ac:picMk id="5" creationId="{3D10C2E7-04F6-4398-8518-27C872EFA057}"/>
          </ac:picMkLst>
        </pc:picChg>
      </pc:sldChg>
      <pc:sldChg chg="modSp mod modClrScheme modAnim chgLayout modNotesTx">
        <pc:chgData name="Mihai Balan" userId="4c594eb5-4c04-4560-b9a9-d79e5ddb3628" providerId="ADAL" clId="{78EE36E8-C5F2-4947-AE69-A7F798067DEB}" dt="2024-01-22T10:10:13.743" v="953" actId="20577"/>
        <pc:sldMkLst>
          <pc:docMk/>
          <pc:sldMk cId="1173416844" sldId="508"/>
        </pc:sldMkLst>
        <pc:spChg chg="mod ord">
          <ac:chgData name="Mihai Balan" userId="4c594eb5-4c04-4560-b9a9-d79e5ddb3628" providerId="ADAL" clId="{78EE36E8-C5F2-4947-AE69-A7F798067DEB}" dt="2024-01-22T10:03:08.388" v="537" actId="20577"/>
          <ac:spMkLst>
            <pc:docMk/>
            <pc:sldMk cId="1173416844" sldId="508"/>
            <ac:spMk id="2" creationId="{4ED59D1B-A5C8-44CE-B288-F4DE02B1DF63}"/>
          </ac:spMkLst>
        </pc:spChg>
        <pc:spChg chg="mod ord">
          <ac:chgData name="Mihai Balan" userId="4c594eb5-4c04-4560-b9a9-d79e5ddb3628" providerId="ADAL" clId="{78EE36E8-C5F2-4947-AE69-A7F798067DEB}" dt="2024-01-22T10:10:13.743" v="953" actId="20577"/>
          <ac:spMkLst>
            <pc:docMk/>
            <pc:sldMk cId="1173416844" sldId="508"/>
            <ac:spMk id="3" creationId="{09715200-4AEC-4600-9EF3-9EB533C84F10}"/>
          </ac:spMkLst>
        </pc:spChg>
        <pc:spChg chg="mod ord">
          <ac:chgData name="Mihai Balan" userId="4c594eb5-4c04-4560-b9a9-d79e5ddb3628" providerId="ADAL" clId="{78EE36E8-C5F2-4947-AE69-A7F798067DEB}" dt="2024-01-22T10:00:36.292" v="507" actId="700"/>
          <ac:spMkLst>
            <pc:docMk/>
            <pc:sldMk cId="1173416844" sldId="508"/>
            <ac:spMk id="4" creationId="{DF51C9F7-13A5-48D3-82D0-D826C7703115}"/>
          </ac:spMkLst>
        </pc:spChg>
      </pc:sldChg>
      <pc:sldChg chg="modSp mod modClrScheme modAnim addCm chgLayout modNotesTx">
        <pc:chgData name="Mihai Balan" userId="4c594eb5-4c04-4560-b9a9-d79e5ddb3628" providerId="ADAL" clId="{78EE36E8-C5F2-4947-AE69-A7F798067DEB}" dt="2024-01-22T10:23:15.360" v="1313"/>
        <pc:sldMkLst>
          <pc:docMk/>
          <pc:sldMk cId="2479476924" sldId="510"/>
        </pc:sldMkLst>
        <pc:spChg chg="mod ord">
          <ac:chgData name="Mihai Balan" userId="4c594eb5-4c04-4560-b9a9-d79e5ddb3628" providerId="ADAL" clId="{78EE36E8-C5F2-4947-AE69-A7F798067DEB}" dt="2024-01-22T10:10:27.225" v="954" actId="700"/>
          <ac:spMkLst>
            <pc:docMk/>
            <pc:sldMk cId="2479476924" sldId="510"/>
            <ac:spMk id="2" creationId="{4ED59D1B-A5C8-44CE-B288-F4DE02B1DF63}"/>
          </ac:spMkLst>
        </pc:spChg>
        <pc:spChg chg="mod ord">
          <ac:chgData name="Mihai Balan" userId="4c594eb5-4c04-4560-b9a9-d79e5ddb3628" providerId="ADAL" clId="{78EE36E8-C5F2-4947-AE69-A7F798067DEB}" dt="2024-01-22T10:22:45.113" v="1312" actId="20577"/>
          <ac:spMkLst>
            <pc:docMk/>
            <pc:sldMk cId="2479476924" sldId="510"/>
            <ac:spMk id="3" creationId="{09715200-4AEC-4600-9EF3-9EB533C84F10}"/>
          </ac:spMkLst>
        </pc:spChg>
        <pc:spChg chg="mod ord">
          <ac:chgData name="Mihai Balan" userId="4c594eb5-4c04-4560-b9a9-d79e5ddb3628" providerId="ADAL" clId="{78EE36E8-C5F2-4947-AE69-A7F798067DEB}" dt="2024-01-22T10:10:27.225" v="954" actId="700"/>
          <ac:spMkLst>
            <pc:docMk/>
            <pc:sldMk cId="2479476924" sldId="510"/>
            <ac:spMk id="4" creationId="{DF51C9F7-13A5-48D3-82D0-D826C7703115}"/>
          </ac:spMkLst>
        </pc:spChg>
        <pc:picChg chg="mod">
          <ac:chgData name="Mihai Balan" userId="4c594eb5-4c04-4560-b9a9-d79e5ddb3628" providerId="ADAL" clId="{78EE36E8-C5F2-4947-AE69-A7F798067DEB}" dt="2024-01-22T10:11:01.257" v="962" actId="14100"/>
          <ac:picMkLst>
            <pc:docMk/>
            <pc:sldMk cId="2479476924" sldId="510"/>
            <ac:picMk id="5" creationId="{640DB745-E80F-4217-B7B5-71A3623021B1}"/>
          </ac:picMkLst>
        </pc:picChg>
        <pc:extLst>
          <p:ext xmlns:p="http://schemas.openxmlformats.org/presentationml/2006/main" uri="{D6D511B9-2390-475A-947B-AFAB55BFBCF1}">
            <pc226:cmChg xmlns:pc226="http://schemas.microsoft.com/office/powerpoint/2022/06/main/command" chg="add">
              <pc226:chgData name="Mihai Balan" userId="4c594eb5-4c04-4560-b9a9-d79e5ddb3628" providerId="ADAL" clId="{78EE36E8-C5F2-4947-AE69-A7F798067DEB}" dt="2024-01-22T10:23:15.360" v="1313"/>
              <pc2:cmMkLst xmlns:pc2="http://schemas.microsoft.com/office/powerpoint/2019/9/main/command">
                <pc:docMk/>
                <pc:sldMk cId="2479476924" sldId="510"/>
                <pc2:cmMk id="{7B78DCB5-33E6-454A-A64E-393B24BC0916}"/>
              </pc2:cmMkLst>
            </pc226:cmChg>
          </p:ext>
        </pc:extLst>
      </pc:sldChg>
      <pc:sldChg chg="modSp mod modClrScheme chgLayout">
        <pc:chgData name="Mihai Balan" userId="4c594eb5-4c04-4560-b9a9-d79e5ddb3628" providerId="ADAL" clId="{78EE36E8-C5F2-4947-AE69-A7F798067DEB}" dt="2024-01-22T09:54:40.578" v="444" actId="700"/>
        <pc:sldMkLst>
          <pc:docMk/>
          <pc:sldMk cId="763887442" sldId="511"/>
        </pc:sldMkLst>
        <pc:spChg chg="mod ord">
          <ac:chgData name="Mihai Balan" userId="4c594eb5-4c04-4560-b9a9-d79e5ddb3628" providerId="ADAL" clId="{78EE36E8-C5F2-4947-AE69-A7F798067DEB}" dt="2024-01-22T09:54:40.578" v="444" actId="700"/>
          <ac:spMkLst>
            <pc:docMk/>
            <pc:sldMk cId="763887442" sldId="511"/>
            <ac:spMk id="2" creationId="{4ED59D1B-A5C8-44CE-B288-F4DE02B1DF63}"/>
          </ac:spMkLst>
        </pc:spChg>
        <pc:spChg chg="mod ord">
          <ac:chgData name="Mihai Balan" userId="4c594eb5-4c04-4560-b9a9-d79e5ddb3628" providerId="ADAL" clId="{78EE36E8-C5F2-4947-AE69-A7F798067DEB}" dt="2024-01-22T09:54:40.578" v="444" actId="700"/>
          <ac:spMkLst>
            <pc:docMk/>
            <pc:sldMk cId="763887442" sldId="511"/>
            <ac:spMk id="3" creationId="{09715200-4AEC-4600-9EF3-9EB533C84F10}"/>
          </ac:spMkLst>
        </pc:spChg>
        <pc:spChg chg="mod ord">
          <ac:chgData name="Mihai Balan" userId="4c594eb5-4c04-4560-b9a9-d79e5ddb3628" providerId="ADAL" clId="{78EE36E8-C5F2-4947-AE69-A7F798067DEB}" dt="2024-01-22T09:54:40.578" v="444" actId="700"/>
          <ac:spMkLst>
            <pc:docMk/>
            <pc:sldMk cId="763887442" sldId="511"/>
            <ac:spMk id="4" creationId="{DF51C9F7-13A5-48D3-82D0-D826C7703115}"/>
          </ac:spMkLst>
        </pc:spChg>
      </pc:sldChg>
      <pc:sldChg chg="modSp mod">
        <pc:chgData name="Mihai Balan" userId="4c594eb5-4c04-4560-b9a9-d79e5ddb3628" providerId="ADAL" clId="{78EE36E8-C5F2-4947-AE69-A7F798067DEB}" dt="2024-01-22T09:41:20.572" v="248" actId="20577"/>
        <pc:sldMkLst>
          <pc:docMk/>
          <pc:sldMk cId="823498777" sldId="512"/>
        </pc:sldMkLst>
        <pc:spChg chg="mod">
          <ac:chgData name="Mihai Balan" userId="4c594eb5-4c04-4560-b9a9-d79e5ddb3628" providerId="ADAL" clId="{78EE36E8-C5F2-4947-AE69-A7F798067DEB}" dt="2024-01-22T09:41:20.572" v="248" actId="20577"/>
          <ac:spMkLst>
            <pc:docMk/>
            <pc:sldMk cId="823498777" sldId="512"/>
            <ac:spMk id="10" creationId="{6E837B16-4FB8-2640-8FD0-AC0643BD2460}"/>
          </ac:spMkLst>
        </pc:spChg>
        <pc:picChg chg="mod">
          <ac:chgData name="Mihai Balan" userId="4c594eb5-4c04-4560-b9a9-d79e5ddb3628" providerId="ADAL" clId="{78EE36E8-C5F2-4947-AE69-A7F798067DEB}" dt="2024-01-22T09:40:55.497" v="240" actId="1076"/>
          <ac:picMkLst>
            <pc:docMk/>
            <pc:sldMk cId="823498777" sldId="512"/>
            <ac:picMk id="7" creationId="{2226679E-69C8-2A47-8112-6F3EB79C4752}"/>
          </ac:picMkLst>
        </pc:picChg>
      </pc:sldChg>
      <pc:sldChg chg="modSp mod modClrScheme chgLayout">
        <pc:chgData name="Mihai Balan" userId="4c594eb5-4c04-4560-b9a9-d79e5ddb3628" providerId="ADAL" clId="{78EE36E8-C5F2-4947-AE69-A7F798067DEB}" dt="2024-01-22T09:47:22.277" v="363" actId="20577"/>
        <pc:sldMkLst>
          <pc:docMk/>
          <pc:sldMk cId="2004794769" sldId="514"/>
        </pc:sldMkLst>
        <pc:spChg chg="mod ord">
          <ac:chgData name="Mihai Balan" userId="4c594eb5-4c04-4560-b9a9-d79e5ddb3628" providerId="ADAL" clId="{78EE36E8-C5F2-4947-AE69-A7F798067DEB}" dt="2024-01-22T09:43:00.816" v="281" actId="700"/>
          <ac:spMkLst>
            <pc:docMk/>
            <pc:sldMk cId="2004794769" sldId="514"/>
            <ac:spMk id="2" creationId="{4ED59D1B-A5C8-44CE-B288-F4DE02B1DF63}"/>
          </ac:spMkLst>
        </pc:spChg>
        <pc:spChg chg="mod ord">
          <ac:chgData name="Mihai Balan" userId="4c594eb5-4c04-4560-b9a9-d79e5ddb3628" providerId="ADAL" clId="{78EE36E8-C5F2-4947-AE69-A7F798067DEB}" dt="2024-01-22T09:47:22.277" v="363" actId="20577"/>
          <ac:spMkLst>
            <pc:docMk/>
            <pc:sldMk cId="2004794769" sldId="514"/>
            <ac:spMk id="3" creationId="{09715200-4AEC-4600-9EF3-9EB533C84F10}"/>
          </ac:spMkLst>
        </pc:spChg>
        <pc:spChg chg="mod ord">
          <ac:chgData name="Mihai Balan" userId="4c594eb5-4c04-4560-b9a9-d79e5ddb3628" providerId="ADAL" clId="{78EE36E8-C5F2-4947-AE69-A7F798067DEB}" dt="2024-01-22T09:43:00.816" v="281" actId="700"/>
          <ac:spMkLst>
            <pc:docMk/>
            <pc:sldMk cId="2004794769" sldId="514"/>
            <ac:spMk id="4" creationId="{DF51C9F7-13A5-48D3-82D0-D826C7703115}"/>
          </ac:spMkLst>
        </pc:spChg>
      </pc:sldChg>
      <pc:sldChg chg="modSp mod modClrScheme chgLayout">
        <pc:chgData name="Mihai Balan" userId="4c594eb5-4c04-4560-b9a9-d79e5ddb3628" providerId="ADAL" clId="{78EE36E8-C5F2-4947-AE69-A7F798067DEB}" dt="2024-01-22T10:57:27.654" v="2407" actId="20577"/>
        <pc:sldMkLst>
          <pc:docMk/>
          <pc:sldMk cId="1985451736" sldId="516"/>
        </pc:sldMkLst>
        <pc:spChg chg="mod ord">
          <ac:chgData name="Mihai Balan" userId="4c594eb5-4c04-4560-b9a9-d79e5ddb3628" providerId="ADAL" clId="{78EE36E8-C5F2-4947-AE69-A7F798067DEB}" dt="2024-01-22T10:57:11.353" v="2400" actId="700"/>
          <ac:spMkLst>
            <pc:docMk/>
            <pc:sldMk cId="1985451736" sldId="516"/>
            <ac:spMk id="2" creationId="{4ED59D1B-A5C8-44CE-B288-F4DE02B1DF63}"/>
          </ac:spMkLst>
        </pc:spChg>
        <pc:spChg chg="mod ord">
          <ac:chgData name="Mihai Balan" userId="4c594eb5-4c04-4560-b9a9-d79e5ddb3628" providerId="ADAL" clId="{78EE36E8-C5F2-4947-AE69-A7F798067DEB}" dt="2024-01-22T10:57:27.654" v="2407" actId="20577"/>
          <ac:spMkLst>
            <pc:docMk/>
            <pc:sldMk cId="1985451736" sldId="516"/>
            <ac:spMk id="3" creationId="{09715200-4AEC-4600-9EF3-9EB533C84F10}"/>
          </ac:spMkLst>
        </pc:spChg>
        <pc:spChg chg="mod ord">
          <ac:chgData name="Mihai Balan" userId="4c594eb5-4c04-4560-b9a9-d79e5ddb3628" providerId="ADAL" clId="{78EE36E8-C5F2-4947-AE69-A7F798067DEB}" dt="2024-01-22T10:57:11.353" v="2400" actId="700"/>
          <ac:spMkLst>
            <pc:docMk/>
            <pc:sldMk cId="1985451736" sldId="516"/>
            <ac:spMk id="4" creationId="{DF51C9F7-13A5-48D3-82D0-D826C7703115}"/>
          </ac:spMkLst>
        </pc:spChg>
      </pc:sldChg>
      <pc:sldChg chg="modSp mod modClrScheme modAnim chgLayout">
        <pc:chgData name="Mihai Balan" userId="4c594eb5-4c04-4560-b9a9-d79e5ddb3628" providerId="ADAL" clId="{78EE36E8-C5F2-4947-AE69-A7F798067DEB}" dt="2024-01-22T10:31:49.466" v="1471" actId="207"/>
        <pc:sldMkLst>
          <pc:docMk/>
          <pc:sldMk cId="2576113493" sldId="517"/>
        </pc:sldMkLst>
        <pc:spChg chg="mod ord">
          <ac:chgData name="Mihai Balan" userId="4c594eb5-4c04-4560-b9a9-d79e5ddb3628" providerId="ADAL" clId="{78EE36E8-C5F2-4947-AE69-A7F798067DEB}" dt="2024-01-22T10:29:20.354" v="1420" actId="20577"/>
          <ac:spMkLst>
            <pc:docMk/>
            <pc:sldMk cId="2576113493" sldId="517"/>
            <ac:spMk id="2" creationId="{4ED59D1B-A5C8-44CE-B288-F4DE02B1DF63}"/>
          </ac:spMkLst>
        </pc:spChg>
        <pc:spChg chg="mod ord">
          <ac:chgData name="Mihai Balan" userId="4c594eb5-4c04-4560-b9a9-d79e5ddb3628" providerId="ADAL" clId="{78EE36E8-C5F2-4947-AE69-A7F798067DEB}" dt="2024-01-22T10:31:49.466" v="1471" actId="207"/>
          <ac:spMkLst>
            <pc:docMk/>
            <pc:sldMk cId="2576113493" sldId="517"/>
            <ac:spMk id="3" creationId="{09715200-4AEC-4600-9EF3-9EB533C84F10}"/>
          </ac:spMkLst>
        </pc:spChg>
        <pc:spChg chg="mod ord">
          <ac:chgData name="Mihai Balan" userId="4c594eb5-4c04-4560-b9a9-d79e5ddb3628" providerId="ADAL" clId="{78EE36E8-C5F2-4947-AE69-A7F798067DEB}" dt="2024-01-22T10:26:36.632" v="1375" actId="700"/>
          <ac:spMkLst>
            <pc:docMk/>
            <pc:sldMk cId="2576113493" sldId="517"/>
            <ac:spMk id="4" creationId="{DF51C9F7-13A5-48D3-82D0-D826C7703115}"/>
          </ac:spMkLst>
        </pc:spChg>
        <pc:picChg chg="mod">
          <ac:chgData name="Mihai Balan" userId="4c594eb5-4c04-4560-b9a9-d79e5ddb3628" providerId="ADAL" clId="{78EE36E8-C5F2-4947-AE69-A7F798067DEB}" dt="2024-01-22T10:25:28.172" v="1358" actId="14100"/>
          <ac:picMkLst>
            <pc:docMk/>
            <pc:sldMk cId="2576113493" sldId="517"/>
            <ac:picMk id="5" creationId="{E6D081B2-D790-4C46-AF2A-59F50D49311B}"/>
          </ac:picMkLst>
        </pc:picChg>
      </pc:sldChg>
      <pc:sldChg chg="del">
        <pc:chgData name="Mihai Balan" userId="4c594eb5-4c04-4560-b9a9-d79e5ddb3628" providerId="ADAL" clId="{78EE36E8-C5F2-4947-AE69-A7F798067DEB}" dt="2024-01-22T08:55:49.904" v="62" actId="47"/>
        <pc:sldMkLst>
          <pc:docMk/>
          <pc:sldMk cId="280095328" sldId="518"/>
        </pc:sldMkLst>
      </pc:sldChg>
      <pc:sldChg chg="addSp delSp modSp mod modClrScheme delAnim chgLayout">
        <pc:chgData name="Mihai Balan" userId="4c594eb5-4c04-4560-b9a9-d79e5ddb3628" providerId="ADAL" clId="{78EE36E8-C5F2-4947-AE69-A7F798067DEB}" dt="2024-01-22T09:21:37.380" v="84" actId="14100"/>
        <pc:sldMkLst>
          <pc:docMk/>
          <pc:sldMk cId="3918451939" sldId="520"/>
        </pc:sldMkLst>
        <pc:spChg chg="mod ord">
          <ac:chgData name="Mihai Balan" userId="4c594eb5-4c04-4560-b9a9-d79e5ddb3628" providerId="ADAL" clId="{78EE36E8-C5F2-4947-AE69-A7F798067DEB}" dt="2024-01-22T08:56:15.367" v="64" actId="700"/>
          <ac:spMkLst>
            <pc:docMk/>
            <pc:sldMk cId="3918451939" sldId="520"/>
            <ac:spMk id="2" creationId="{2F0480C6-BE44-424C-8C9E-83C100DB0BD0}"/>
          </ac:spMkLst>
        </pc:spChg>
        <pc:spChg chg="add del mod ord">
          <ac:chgData name="Mihai Balan" userId="4c594eb5-4c04-4560-b9a9-d79e5ddb3628" providerId="ADAL" clId="{78EE36E8-C5F2-4947-AE69-A7F798067DEB}" dt="2024-01-22T08:56:15.367" v="64" actId="700"/>
          <ac:spMkLst>
            <pc:docMk/>
            <pc:sldMk cId="3918451939" sldId="520"/>
            <ac:spMk id="3" creationId="{C3AEE2C8-8330-52DF-14DB-F439202F6E7F}"/>
          </ac:spMkLst>
        </pc:spChg>
        <pc:spChg chg="mod ord">
          <ac:chgData name="Mihai Balan" userId="4c594eb5-4c04-4560-b9a9-d79e5ddb3628" providerId="ADAL" clId="{78EE36E8-C5F2-4947-AE69-A7F798067DEB}" dt="2024-01-22T08:56:15.367" v="64" actId="700"/>
          <ac:spMkLst>
            <pc:docMk/>
            <pc:sldMk cId="3918451939" sldId="520"/>
            <ac:spMk id="4" creationId="{B374F184-15AD-4F19-83E0-6CA6B8A0E7AB}"/>
          </ac:spMkLst>
        </pc:spChg>
        <pc:spChg chg="add del mod ord">
          <ac:chgData name="Mihai Balan" userId="4c594eb5-4c04-4560-b9a9-d79e5ddb3628" providerId="ADAL" clId="{78EE36E8-C5F2-4947-AE69-A7F798067DEB}" dt="2024-01-22T08:56:15.367" v="64" actId="700"/>
          <ac:spMkLst>
            <pc:docMk/>
            <pc:sldMk cId="3918451939" sldId="520"/>
            <ac:spMk id="5" creationId="{8BC3055C-5C2C-85B5-934E-38257D7E9956}"/>
          </ac:spMkLst>
        </pc:spChg>
        <pc:spChg chg="add mod ord">
          <ac:chgData name="Mihai Balan" userId="4c594eb5-4c04-4560-b9a9-d79e5ddb3628" providerId="ADAL" clId="{78EE36E8-C5F2-4947-AE69-A7F798067DEB}" dt="2024-01-22T09:21:37.380" v="84" actId="14100"/>
          <ac:spMkLst>
            <pc:docMk/>
            <pc:sldMk cId="3918451939" sldId="520"/>
            <ac:spMk id="6" creationId="{B9B1641E-D09E-C1DD-61C1-8DC6C5ECA71A}"/>
          </ac:spMkLst>
        </pc:spChg>
        <pc:spChg chg="del mod">
          <ac:chgData name="Mihai Balan" userId="4c594eb5-4c04-4560-b9a9-d79e5ddb3628" providerId="ADAL" clId="{78EE36E8-C5F2-4947-AE69-A7F798067DEB}" dt="2024-01-22T08:56:25.196" v="66" actId="478"/>
          <ac:spMkLst>
            <pc:docMk/>
            <pc:sldMk cId="3918451939" sldId="520"/>
            <ac:spMk id="8" creationId="{C1421C0A-AAE2-DE4B-9B23-5F9F645B5EA1}"/>
          </ac:spMkLst>
        </pc:spChg>
        <pc:picChg chg="mod">
          <ac:chgData name="Mihai Balan" userId="4c594eb5-4c04-4560-b9a9-d79e5ddb3628" providerId="ADAL" clId="{78EE36E8-C5F2-4947-AE69-A7F798067DEB}" dt="2024-01-22T08:56:35.238" v="70" actId="1076"/>
          <ac:picMkLst>
            <pc:docMk/>
            <pc:sldMk cId="3918451939" sldId="520"/>
            <ac:picMk id="7" creationId="{3A21D160-807A-49E5-B5B9-05A57E1D5D08}"/>
          </ac:picMkLst>
        </pc:picChg>
      </pc:sldChg>
      <pc:sldChg chg="modSp">
        <pc:chgData name="Mihai Balan" userId="4c594eb5-4c04-4560-b9a9-d79e5ddb3628" providerId="ADAL" clId="{78EE36E8-C5F2-4947-AE69-A7F798067DEB}" dt="2024-01-22T09:39:01.909" v="223" actId="2711"/>
        <pc:sldMkLst>
          <pc:docMk/>
          <pc:sldMk cId="374856257" sldId="522"/>
        </pc:sldMkLst>
        <pc:spChg chg="mod">
          <ac:chgData name="Mihai Balan" userId="4c594eb5-4c04-4560-b9a9-d79e5ddb3628" providerId="ADAL" clId="{78EE36E8-C5F2-4947-AE69-A7F798067DEB}" dt="2024-01-22T09:39:01.909" v="223" actId="2711"/>
          <ac:spMkLst>
            <pc:docMk/>
            <pc:sldMk cId="374856257" sldId="522"/>
            <ac:spMk id="3" creationId="{6DFEB5A7-588B-7E40-B20D-BCC4C19B5304}"/>
          </ac:spMkLst>
        </pc:spChg>
      </pc:sldChg>
      <pc:sldChg chg="modSp mod">
        <pc:chgData name="Mihai Balan" userId="4c594eb5-4c04-4560-b9a9-d79e5ddb3628" providerId="ADAL" clId="{78EE36E8-C5F2-4947-AE69-A7F798067DEB}" dt="2024-01-22T09:31:28.189" v="160" actId="2711"/>
        <pc:sldMkLst>
          <pc:docMk/>
          <pc:sldMk cId="117126164" sldId="524"/>
        </pc:sldMkLst>
        <pc:spChg chg="mod">
          <ac:chgData name="Mihai Balan" userId="4c594eb5-4c04-4560-b9a9-d79e5ddb3628" providerId="ADAL" clId="{78EE36E8-C5F2-4947-AE69-A7F798067DEB}" dt="2024-01-22T09:31:28.189" v="160" actId="2711"/>
          <ac:spMkLst>
            <pc:docMk/>
            <pc:sldMk cId="117126164" sldId="524"/>
            <ac:spMk id="3" creationId="{6DFEB5A7-588B-7E40-B20D-BCC4C19B5304}"/>
          </ac:spMkLst>
        </pc:spChg>
      </pc:sldChg>
      <pc:sldChg chg="modSp mod modClrScheme modAnim chgLayout">
        <pc:chgData name="Mihai Balan" userId="4c594eb5-4c04-4560-b9a9-d79e5ddb3628" providerId="ADAL" clId="{78EE36E8-C5F2-4947-AE69-A7F798067DEB}" dt="2024-01-22T09:30:26.636" v="159" actId="14100"/>
        <pc:sldMkLst>
          <pc:docMk/>
          <pc:sldMk cId="3678242708" sldId="525"/>
        </pc:sldMkLst>
        <pc:spChg chg="mod ord">
          <ac:chgData name="Mihai Balan" userId="4c594eb5-4c04-4560-b9a9-d79e5ddb3628" providerId="ADAL" clId="{78EE36E8-C5F2-4947-AE69-A7F798067DEB}" dt="2024-01-22T09:29:36.613" v="148" actId="700"/>
          <ac:spMkLst>
            <pc:docMk/>
            <pc:sldMk cId="3678242708" sldId="525"/>
            <ac:spMk id="2" creationId="{875971FD-624F-483B-88C3-8DBCB90D8EA5}"/>
          </ac:spMkLst>
        </pc:spChg>
        <pc:spChg chg="mod ord">
          <ac:chgData name="Mihai Balan" userId="4c594eb5-4c04-4560-b9a9-d79e5ddb3628" providerId="ADAL" clId="{78EE36E8-C5F2-4947-AE69-A7F798067DEB}" dt="2024-01-22T09:30:13.827" v="157" actId="14100"/>
          <ac:spMkLst>
            <pc:docMk/>
            <pc:sldMk cId="3678242708" sldId="525"/>
            <ac:spMk id="3" creationId="{254C71E7-65DE-46E7-B9FD-003861FC35A0}"/>
          </ac:spMkLst>
        </pc:spChg>
        <pc:spChg chg="mod ord">
          <ac:chgData name="Mihai Balan" userId="4c594eb5-4c04-4560-b9a9-d79e5ddb3628" providerId="ADAL" clId="{78EE36E8-C5F2-4947-AE69-A7F798067DEB}" dt="2024-01-22T09:29:36.613" v="148" actId="700"/>
          <ac:spMkLst>
            <pc:docMk/>
            <pc:sldMk cId="3678242708" sldId="525"/>
            <ac:spMk id="4" creationId="{E2BF239F-F760-46EE-9B18-244D5952FF56}"/>
          </ac:spMkLst>
        </pc:spChg>
        <pc:picChg chg="mod">
          <ac:chgData name="Mihai Balan" userId="4c594eb5-4c04-4560-b9a9-d79e5ddb3628" providerId="ADAL" clId="{78EE36E8-C5F2-4947-AE69-A7F798067DEB}" dt="2024-01-22T09:30:26.636" v="159" actId="14100"/>
          <ac:picMkLst>
            <pc:docMk/>
            <pc:sldMk cId="3678242708" sldId="525"/>
            <ac:picMk id="8" creationId="{FAD9828D-3915-574D-BBA4-BB7DC4FB5F3C}"/>
          </ac:picMkLst>
        </pc:picChg>
      </pc:sldChg>
      <pc:sldChg chg="modSp mod modClrScheme chgLayout">
        <pc:chgData name="Mihai Balan" userId="4c594eb5-4c04-4560-b9a9-d79e5ddb3628" providerId="ADAL" clId="{78EE36E8-C5F2-4947-AE69-A7F798067DEB}" dt="2024-01-22T09:33:16.252" v="183" actId="2710"/>
        <pc:sldMkLst>
          <pc:docMk/>
          <pc:sldMk cId="543545766" sldId="527"/>
        </pc:sldMkLst>
        <pc:spChg chg="mod ord">
          <ac:chgData name="Mihai Balan" userId="4c594eb5-4c04-4560-b9a9-d79e5ddb3628" providerId="ADAL" clId="{78EE36E8-C5F2-4947-AE69-A7F798067DEB}" dt="2024-01-22T09:32:00.769" v="161" actId="700"/>
          <ac:spMkLst>
            <pc:docMk/>
            <pc:sldMk cId="543545766" sldId="527"/>
            <ac:spMk id="2" creationId="{875971FD-624F-483B-88C3-8DBCB90D8EA5}"/>
          </ac:spMkLst>
        </pc:spChg>
        <pc:spChg chg="mod ord">
          <ac:chgData name="Mihai Balan" userId="4c594eb5-4c04-4560-b9a9-d79e5ddb3628" providerId="ADAL" clId="{78EE36E8-C5F2-4947-AE69-A7F798067DEB}" dt="2024-01-22T09:33:16.252" v="183" actId="2710"/>
          <ac:spMkLst>
            <pc:docMk/>
            <pc:sldMk cId="543545766" sldId="527"/>
            <ac:spMk id="3" creationId="{254C71E7-65DE-46E7-B9FD-003861FC35A0}"/>
          </ac:spMkLst>
        </pc:spChg>
        <pc:spChg chg="mod ord">
          <ac:chgData name="Mihai Balan" userId="4c594eb5-4c04-4560-b9a9-d79e5ddb3628" providerId="ADAL" clId="{78EE36E8-C5F2-4947-AE69-A7F798067DEB}" dt="2024-01-22T09:32:00.769" v="161" actId="700"/>
          <ac:spMkLst>
            <pc:docMk/>
            <pc:sldMk cId="543545766" sldId="527"/>
            <ac:spMk id="4" creationId="{E2BF239F-F760-46EE-9B18-244D5952FF56}"/>
          </ac:spMkLst>
        </pc:spChg>
        <pc:picChg chg="mod">
          <ac:chgData name="Mihai Balan" userId="4c594eb5-4c04-4560-b9a9-d79e5ddb3628" providerId="ADAL" clId="{78EE36E8-C5F2-4947-AE69-A7F798067DEB}" dt="2024-01-22T09:32:26.978" v="165" actId="14100"/>
          <ac:picMkLst>
            <pc:docMk/>
            <pc:sldMk cId="543545766" sldId="527"/>
            <ac:picMk id="6" creationId="{0345E7BC-0CA9-0D4E-9341-060AEA856895}"/>
          </ac:picMkLst>
        </pc:picChg>
      </pc:sldChg>
      <pc:sldChg chg="modSp mod modClrScheme chgLayout">
        <pc:chgData name="Mihai Balan" userId="4c594eb5-4c04-4560-b9a9-d79e5ddb3628" providerId="ADAL" clId="{78EE36E8-C5F2-4947-AE69-A7F798067DEB}" dt="2024-01-22T09:38:24.501" v="219"/>
        <pc:sldMkLst>
          <pc:docMk/>
          <pc:sldMk cId="231848115" sldId="529"/>
        </pc:sldMkLst>
        <pc:spChg chg="mod ord">
          <ac:chgData name="Mihai Balan" userId="4c594eb5-4c04-4560-b9a9-d79e5ddb3628" providerId="ADAL" clId="{78EE36E8-C5F2-4947-AE69-A7F798067DEB}" dt="2024-01-22T09:34:42.456" v="184" actId="700"/>
          <ac:spMkLst>
            <pc:docMk/>
            <pc:sldMk cId="231848115" sldId="529"/>
            <ac:spMk id="2" creationId="{875971FD-624F-483B-88C3-8DBCB90D8EA5}"/>
          </ac:spMkLst>
        </pc:spChg>
        <pc:spChg chg="mod ord">
          <ac:chgData name="Mihai Balan" userId="4c594eb5-4c04-4560-b9a9-d79e5ddb3628" providerId="ADAL" clId="{78EE36E8-C5F2-4947-AE69-A7F798067DEB}" dt="2024-01-22T09:38:24.501" v="219"/>
          <ac:spMkLst>
            <pc:docMk/>
            <pc:sldMk cId="231848115" sldId="529"/>
            <ac:spMk id="3" creationId="{254C71E7-65DE-46E7-B9FD-003861FC35A0}"/>
          </ac:spMkLst>
        </pc:spChg>
        <pc:spChg chg="mod ord">
          <ac:chgData name="Mihai Balan" userId="4c594eb5-4c04-4560-b9a9-d79e5ddb3628" providerId="ADAL" clId="{78EE36E8-C5F2-4947-AE69-A7F798067DEB}" dt="2024-01-22T09:34:42.456" v="184" actId="700"/>
          <ac:spMkLst>
            <pc:docMk/>
            <pc:sldMk cId="231848115" sldId="529"/>
            <ac:spMk id="4" creationId="{E2BF239F-F760-46EE-9B18-244D5952FF56}"/>
          </ac:spMkLst>
        </pc:spChg>
        <pc:picChg chg="mod">
          <ac:chgData name="Mihai Balan" userId="4c594eb5-4c04-4560-b9a9-d79e5ddb3628" providerId="ADAL" clId="{78EE36E8-C5F2-4947-AE69-A7F798067DEB}" dt="2024-01-22T09:35:05.287" v="191" actId="14100"/>
          <ac:picMkLst>
            <pc:docMk/>
            <pc:sldMk cId="231848115" sldId="529"/>
            <ac:picMk id="7" creationId="{025AD4FE-C849-4249-BD61-D27460ADBEB3}"/>
          </ac:picMkLst>
        </pc:picChg>
      </pc:sldChg>
      <pc:sldChg chg="addCm">
        <pc:chgData name="Mihai Balan" userId="4c594eb5-4c04-4560-b9a9-d79e5ddb3628" providerId="ADAL" clId="{78EE36E8-C5F2-4947-AE69-A7F798067DEB}" dt="2024-01-22T09:35:53.716" v="192"/>
        <pc:sldMkLst>
          <pc:docMk/>
          <pc:sldMk cId="3704478461" sldId="530"/>
        </pc:sldMkLst>
        <pc:extLst>
          <p:ext xmlns:p="http://schemas.openxmlformats.org/presentationml/2006/main" uri="{D6D511B9-2390-475A-947B-AFAB55BFBCF1}">
            <pc226:cmChg xmlns:pc226="http://schemas.microsoft.com/office/powerpoint/2022/06/main/command" chg="add">
              <pc226:chgData name="Mihai Balan" userId="4c594eb5-4c04-4560-b9a9-d79e5ddb3628" providerId="ADAL" clId="{78EE36E8-C5F2-4947-AE69-A7F798067DEB}" dt="2024-01-22T09:35:53.716" v="192"/>
              <pc2:cmMkLst xmlns:pc2="http://schemas.microsoft.com/office/powerpoint/2019/9/main/command">
                <pc:docMk/>
                <pc:sldMk cId="3704478461" sldId="530"/>
                <pc2:cmMk id="{D08CCD9A-A24B-4E1E-9363-D2FB9ADE082B}"/>
              </pc2:cmMkLst>
            </pc226:cmChg>
          </p:ext>
        </pc:extLst>
      </pc:sldChg>
      <pc:sldChg chg="modSp mod modClrScheme chgLayout">
        <pc:chgData name="Mihai Balan" userId="4c594eb5-4c04-4560-b9a9-d79e5ddb3628" providerId="ADAL" clId="{78EE36E8-C5F2-4947-AE69-A7F798067DEB}" dt="2024-01-22T09:38:11.162" v="215"/>
        <pc:sldMkLst>
          <pc:docMk/>
          <pc:sldMk cId="3980388008" sldId="531"/>
        </pc:sldMkLst>
        <pc:spChg chg="mod ord">
          <ac:chgData name="Mihai Balan" userId="4c594eb5-4c04-4560-b9a9-d79e5ddb3628" providerId="ADAL" clId="{78EE36E8-C5F2-4947-AE69-A7F798067DEB}" dt="2024-01-22T09:36:08.908" v="193" actId="700"/>
          <ac:spMkLst>
            <pc:docMk/>
            <pc:sldMk cId="3980388008" sldId="531"/>
            <ac:spMk id="2" creationId="{875971FD-624F-483B-88C3-8DBCB90D8EA5}"/>
          </ac:spMkLst>
        </pc:spChg>
        <pc:spChg chg="mod ord">
          <ac:chgData name="Mihai Balan" userId="4c594eb5-4c04-4560-b9a9-d79e5ddb3628" providerId="ADAL" clId="{78EE36E8-C5F2-4947-AE69-A7F798067DEB}" dt="2024-01-22T09:38:11.162" v="215"/>
          <ac:spMkLst>
            <pc:docMk/>
            <pc:sldMk cId="3980388008" sldId="531"/>
            <ac:spMk id="3" creationId="{254C71E7-65DE-46E7-B9FD-003861FC35A0}"/>
          </ac:spMkLst>
        </pc:spChg>
        <pc:spChg chg="mod ord">
          <ac:chgData name="Mihai Balan" userId="4c594eb5-4c04-4560-b9a9-d79e5ddb3628" providerId="ADAL" clId="{78EE36E8-C5F2-4947-AE69-A7F798067DEB}" dt="2024-01-22T09:36:08.908" v="193" actId="700"/>
          <ac:spMkLst>
            <pc:docMk/>
            <pc:sldMk cId="3980388008" sldId="531"/>
            <ac:spMk id="4" creationId="{E2BF239F-F760-46EE-9B18-244D5952FF56}"/>
          </ac:spMkLst>
        </pc:spChg>
        <pc:picChg chg="mod">
          <ac:chgData name="Mihai Balan" userId="4c594eb5-4c04-4560-b9a9-d79e5ddb3628" providerId="ADAL" clId="{78EE36E8-C5F2-4947-AE69-A7F798067DEB}" dt="2024-01-22T09:36:36.596" v="200" actId="14100"/>
          <ac:picMkLst>
            <pc:docMk/>
            <pc:sldMk cId="3980388008" sldId="531"/>
            <ac:picMk id="9" creationId="{488560A6-B463-014D-A837-57E96077DB32}"/>
          </ac:picMkLst>
        </pc:picChg>
      </pc:sldChg>
      <pc:sldChg chg="addCm">
        <pc:chgData name="Mihai Balan" userId="4c594eb5-4c04-4560-b9a9-d79e5ddb3628" providerId="ADAL" clId="{78EE36E8-C5F2-4947-AE69-A7F798067DEB}" dt="2024-01-22T09:37:06.390" v="201"/>
        <pc:sldMkLst>
          <pc:docMk/>
          <pc:sldMk cId="2052693395" sldId="532"/>
        </pc:sldMkLst>
        <pc:extLst>
          <p:ext xmlns:p="http://schemas.openxmlformats.org/presentationml/2006/main" uri="{D6D511B9-2390-475A-947B-AFAB55BFBCF1}">
            <pc226:cmChg xmlns:pc226="http://schemas.microsoft.com/office/powerpoint/2022/06/main/command" chg="add">
              <pc226:chgData name="Mihai Balan" userId="4c594eb5-4c04-4560-b9a9-d79e5ddb3628" providerId="ADAL" clId="{78EE36E8-C5F2-4947-AE69-A7F798067DEB}" dt="2024-01-22T09:37:06.390" v="201"/>
              <pc2:cmMkLst xmlns:pc2="http://schemas.microsoft.com/office/powerpoint/2019/9/main/command">
                <pc:docMk/>
                <pc:sldMk cId="2052693395" sldId="532"/>
                <pc2:cmMk id="{E5ECD85B-67F6-4785-A30D-73CDD3AFBE2C}"/>
              </pc2:cmMkLst>
            </pc226:cmChg>
          </p:ext>
        </pc:extLst>
      </pc:sldChg>
      <pc:sldChg chg="modSp mod">
        <pc:chgData name="Mihai Balan" userId="4c594eb5-4c04-4560-b9a9-d79e5ddb3628" providerId="ADAL" clId="{78EE36E8-C5F2-4947-AE69-A7F798067DEB}" dt="2024-01-22T09:42:41.405" v="280" actId="255"/>
        <pc:sldMkLst>
          <pc:docMk/>
          <pc:sldMk cId="3284258193" sldId="533"/>
        </pc:sldMkLst>
        <pc:spChg chg="mod">
          <ac:chgData name="Mihai Balan" userId="4c594eb5-4c04-4560-b9a9-d79e5ddb3628" providerId="ADAL" clId="{78EE36E8-C5F2-4947-AE69-A7F798067DEB}" dt="2024-01-22T09:42:41.405" v="280" actId="255"/>
          <ac:spMkLst>
            <pc:docMk/>
            <pc:sldMk cId="3284258193" sldId="533"/>
            <ac:spMk id="3" creationId="{09715200-4AEC-4600-9EF3-9EB533C84F10}"/>
          </ac:spMkLst>
        </pc:spChg>
        <pc:picChg chg="mod">
          <ac:chgData name="Mihai Balan" userId="4c594eb5-4c04-4560-b9a9-d79e5ddb3628" providerId="ADAL" clId="{78EE36E8-C5F2-4947-AE69-A7F798067DEB}" dt="2024-01-22T09:41:54.927" v="255" actId="14100"/>
          <ac:picMkLst>
            <pc:docMk/>
            <pc:sldMk cId="3284258193" sldId="533"/>
            <ac:picMk id="5" creationId="{7D3CD1DD-3E65-48C4-9CC2-8BD7C8676E57}"/>
          </ac:picMkLst>
        </pc:picChg>
      </pc:sldChg>
      <pc:sldChg chg="modSp mod modClrScheme chgLayout">
        <pc:chgData name="Mihai Balan" userId="4c594eb5-4c04-4560-b9a9-d79e5ddb3628" providerId="ADAL" clId="{78EE36E8-C5F2-4947-AE69-A7F798067DEB}" dt="2024-01-22T10:59:02.271" v="2428" actId="400"/>
        <pc:sldMkLst>
          <pc:docMk/>
          <pc:sldMk cId="3917043965" sldId="536"/>
        </pc:sldMkLst>
        <pc:spChg chg="mod ord">
          <ac:chgData name="Mihai Balan" userId="4c594eb5-4c04-4560-b9a9-d79e5ddb3628" providerId="ADAL" clId="{78EE36E8-C5F2-4947-AE69-A7F798067DEB}" dt="2024-01-22T10:57:44.013" v="2408" actId="700"/>
          <ac:spMkLst>
            <pc:docMk/>
            <pc:sldMk cId="3917043965" sldId="536"/>
            <ac:spMk id="2" creationId="{4ED59D1B-A5C8-44CE-B288-F4DE02B1DF63}"/>
          </ac:spMkLst>
        </pc:spChg>
        <pc:spChg chg="mod ord">
          <ac:chgData name="Mihai Balan" userId="4c594eb5-4c04-4560-b9a9-d79e5ddb3628" providerId="ADAL" clId="{78EE36E8-C5F2-4947-AE69-A7F798067DEB}" dt="2024-01-22T10:59:02.271" v="2428" actId="400"/>
          <ac:spMkLst>
            <pc:docMk/>
            <pc:sldMk cId="3917043965" sldId="536"/>
            <ac:spMk id="3" creationId="{09715200-4AEC-4600-9EF3-9EB533C84F10}"/>
          </ac:spMkLst>
        </pc:spChg>
        <pc:spChg chg="mod ord">
          <ac:chgData name="Mihai Balan" userId="4c594eb5-4c04-4560-b9a9-d79e5ddb3628" providerId="ADAL" clId="{78EE36E8-C5F2-4947-AE69-A7F798067DEB}" dt="2024-01-22T10:57:44.013" v="2408" actId="700"/>
          <ac:spMkLst>
            <pc:docMk/>
            <pc:sldMk cId="3917043965" sldId="536"/>
            <ac:spMk id="4" creationId="{DF51C9F7-13A5-48D3-82D0-D826C7703115}"/>
          </ac:spMkLst>
        </pc:spChg>
      </pc:sldChg>
      <pc:sldChg chg="modSp mod modClrScheme modAnim chgLayout">
        <pc:chgData name="Mihai Balan" userId="4c594eb5-4c04-4560-b9a9-d79e5ddb3628" providerId="ADAL" clId="{78EE36E8-C5F2-4947-AE69-A7F798067DEB}" dt="2024-01-22T10:51:31.006" v="1963" actId="20577"/>
        <pc:sldMkLst>
          <pc:docMk/>
          <pc:sldMk cId="1797292497" sldId="537"/>
        </pc:sldMkLst>
        <pc:spChg chg="mod ord">
          <ac:chgData name="Mihai Balan" userId="4c594eb5-4c04-4560-b9a9-d79e5ddb3628" providerId="ADAL" clId="{78EE36E8-C5F2-4947-AE69-A7F798067DEB}" dt="2024-01-22T10:51:31.006" v="1963" actId="20577"/>
          <ac:spMkLst>
            <pc:docMk/>
            <pc:sldMk cId="1797292497" sldId="537"/>
            <ac:spMk id="2" creationId="{875971FD-624F-483B-88C3-8DBCB90D8EA5}"/>
          </ac:spMkLst>
        </pc:spChg>
        <pc:spChg chg="mod ord">
          <ac:chgData name="Mihai Balan" userId="4c594eb5-4c04-4560-b9a9-d79e5ddb3628" providerId="ADAL" clId="{78EE36E8-C5F2-4947-AE69-A7F798067DEB}" dt="2024-01-22T10:50:33.107" v="1927" actId="14100"/>
          <ac:spMkLst>
            <pc:docMk/>
            <pc:sldMk cId="1797292497" sldId="537"/>
            <ac:spMk id="3" creationId="{254C71E7-65DE-46E7-B9FD-003861FC35A0}"/>
          </ac:spMkLst>
        </pc:spChg>
        <pc:spChg chg="mod ord">
          <ac:chgData name="Mihai Balan" userId="4c594eb5-4c04-4560-b9a9-d79e5ddb3628" providerId="ADAL" clId="{78EE36E8-C5F2-4947-AE69-A7F798067DEB}" dt="2024-01-22T10:50:28.186" v="1926" actId="700"/>
          <ac:spMkLst>
            <pc:docMk/>
            <pc:sldMk cId="1797292497" sldId="537"/>
            <ac:spMk id="4" creationId="{E2BF239F-F760-46EE-9B18-244D5952FF56}"/>
          </ac:spMkLst>
        </pc:spChg>
      </pc:sldChg>
      <pc:sldChg chg="addSp delSp modSp mod modClrScheme delAnim modAnim chgLayout">
        <pc:chgData name="Mihai Balan" userId="4c594eb5-4c04-4560-b9a9-d79e5ddb3628" providerId="ADAL" clId="{78EE36E8-C5F2-4947-AE69-A7F798067DEB}" dt="2024-01-22T10:55:05.111" v="2142" actId="478"/>
        <pc:sldMkLst>
          <pc:docMk/>
          <pc:sldMk cId="2681627297" sldId="538"/>
        </pc:sldMkLst>
        <pc:spChg chg="mod ord">
          <ac:chgData name="Mihai Balan" userId="4c594eb5-4c04-4560-b9a9-d79e5ddb3628" providerId="ADAL" clId="{78EE36E8-C5F2-4947-AE69-A7F798067DEB}" dt="2024-01-22T10:51:25.949" v="1959" actId="5793"/>
          <ac:spMkLst>
            <pc:docMk/>
            <pc:sldMk cId="2681627297" sldId="538"/>
            <ac:spMk id="2" creationId="{875971FD-624F-483B-88C3-8DBCB90D8EA5}"/>
          </ac:spMkLst>
        </pc:spChg>
        <pc:spChg chg="add del mod ord">
          <ac:chgData name="Mihai Balan" userId="4c594eb5-4c04-4560-b9a9-d79e5ddb3628" providerId="ADAL" clId="{78EE36E8-C5F2-4947-AE69-A7F798067DEB}" dt="2024-01-22T10:51:00.449" v="1930" actId="478"/>
          <ac:spMkLst>
            <pc:docMk/>
            <pc:sldMk cId="2681627297" sldId="538"/>
            <ac:spMk id="3" creationId="{0AA3A6CE-5B04-5AF8-0314-27DE0C5C0414}"/>
          </ac:spMkLst>
        </pc:spChg>
        <pc:spChg chg="mod ord">
          <ac:chgData name="Mihai Balan" userId="4c594eb5-4c04-4560-b9a9-d79e5ddb3628" providerId="ADAL" clId="{78EE36E8-C5F2-4947-AE69-A7F798067DEB}" dt="2024-01-22T10:50:52.559" v="1928" actId="700"/>
          <ac:spMkLst>
            <pc:docMk/>
            <pc:sldMk cId="2681627297" sldId="538"/>
            <ac:spMk id="4" creationId="{E2BF239F-F760-46EE-9B18-244D5952FF56}"/>
          </ac:spMkLst>
        </pc:spChg>
        <pc:spChg chg="add mod">
          <ac:chgData name="Mihai Balan" userId="4c594eb5-4c04-4560-b9a9-d79e5ddb3628" providerId="ADAL" clId="{78EE36E8-C5F2-4947-AE69-A7F798067DEB}" dt="2024-01-22T10:54:12.616" v="2138" actId="6549"/>
          <ac:spMkLst>
            <pc:docMk/>
            <pc:sldMk cId="2681627297" sldId="538"/>
            <ac:spMk id="5" creationId="{09D17399-9B19-9E33-67F3-0A477FB7FF8C}"/>
          </ac:spMkLst>
        </pc:spChg>
        <pc:spChg chg="del mod">
          <ac:chgData name="Mihai Balan" userId="4c594eb5-4c04-4560-b9a9-d79e5ddb3628" providerId="ADAL" clId="{78EE36E8-C5F2-4947-AE69-A7F798067DEB}" dt="2024-01-22T10:55:05.111" v="2142" actId="478"/>
          <ac:spMkLst>
            <pc:docMk/>
            <pc:sldMk cId="2681627297" sldId="538"/>
            <ac:spMk id="6" creationId="{E71F5A06-DB13-473D-A67E-1A0510F9F66A}"/>
          </ac:spMkLst>
        </pc:spChg>
      </pc:sldChg>
      <pc:sldChg chg="add">
        <pc:chgData name="Mihai Balan" userId="4c594eb5-4c04-4560-b9a9-d79e5ddb3628" providerId="ADAL" clId="{78EE36E8-C5F2-4947-AE69-A7F798067DEB}" dt="2024-01-22T08:53:03.483" v="0"/>
        <pc:sldMkLst>
          <pc:docMk/>
          <pc:sldMk cId="2598068308" sldId="11010"/>
        </pc:sldMkLst>
      </pc:sldChg>
      <pc:sldChg chg="addSp modSp new mod modNotesTx">
        <pc:chgData name="Mihai Balan" userId="4c594eb5-4c04-4560-b9a9-d79e5ddb3628" providerId="ADAL" clId="{78EE36E8-C5F2-4947-AE69-A7F798067DEB}" dt="2024-01-22T08:55:44.392" v="61"/>
        <pc:sldMkLst>
          <pc:docMk/>
          <pc:sldMk cId="1125214788" sldId="11011"/>
        </pc:sldMkLst>
        <pc:spChg chg="mod">
          <ac:chgData name="Mihai Balan" userId="4c594eb5-4c04-4560-b9a9-d79e5ddb3628" providerId="ADAL" clId="{78EE36E8-C5F2-4947-AE69-A7F798067DEB}" dt="2024-01-22T08:54:53.584" v="21" actId="20577"/>
          <ac:spMkLst>
            <pc:docMk/>
            <pc:sldMk cId="1125214788" sldId="11011"/>
            <ac:spMk id="2" creationId="{47EFA645-C7BA-3859-BF0B-7D9404216D68}"/>
          </ac:spMkLst>
        </pc:spChg>
        <pc:spChg chg="mod">
          <ac:chgData name="Mihai Balan" userId="4c594eb5-4c04-4560-b9a9-d79e5ddb3628" providerId="ADAL" clId="{78EE36E8-C5F2-4947-AE69-A7F798067DEB}" dt="2024-01-22T08:55:07.003" v="28" actId="20577"/>
          <ac:spMkLst>
            <pc:docMk/>
            <pc:sldMk cId="1125214788" sldId="11011"/>
            <ac:spMk id="3" creationId="{CD7C4A92-5E8A-E78E-6FE3-370ED98D08CB}"/>
          </ac:spMkLst>
        </pc:spChg>
        <pc:picChg chg="add mod">
          <ac:chgData name="Mihai Balan" userId="4c594eb5-4c04-4560-b9a9-d79e5ddb3628" providerId="ADAL" clId="{78EE36E8-C5F2-4947-AE69-A7F798067DEB}" dt="2024-01-22T08:55:32.989" v="60" actId="962"/>
          <ac:picMkLst>
            <pc:docMk/>
            <pc:sldMk cId="1125214788" sldId="11011"/>
            <ac:picMk id="4" creationId="{CBF7B144-F036-E7F0-9FD4-480A4AB90E4B}"/>
          </ac:picMkLst>
        </pc:picChg>
      </pc:sldChg>
      <pc:sldChg chg="modSp add mod">
        <pc:chgData name="Mihai Balan" userId="4c594eb5-4c04-4560-b9a9-d79e5ddb3628" providerId="ADAL" clId="{78EE36E8-C5F2-4947-AE69-A7F798067DEB}" dt="2024-01-22T09:47:49.305" v="365" actId="113"/>
        <pc:sldMkLst>
          <pc:docMk/>
          <pc:sldMk cId="3266970757" sldId="11012"/>
        </pc:sldMkLst>
        <pc:spChg chg="mod">
          <ac:chgData name="Mihai Balan" userId="4c594eb5-4c04-4560-b9a9-d79e5ddb3628" providerId="ADAL" clId="{78EE36E8-C5F2-4947-AE69-A7F798067DEB}" dt="2024-01-22T09:47:49.305" v="365" actId="113"/>
          <ac:spMkLst>
            <pc:docMk/>
            <pc:sldMk cId="3266970757" sldId="11012"/>
            <ac:spMk id="3" creationId="{09715200-4AEC-4600-9EF3-9EB533C84F10}"/>
          </ac:spMkLst>
        </pc:spChg>
      </pc:sldChg>
      <pc:sldChg chg="modSp new del mod">
        <pc:chgData name="Mihai Balan" userId="4c594eb5-4c04-4560-b9a9-d79e5ddb3628" providerId="ADAL" clId="{78EE36E8-C5F2-4947-AE69-A7F798067DEB}" dt="2024-01-22T09:42:31.185" v="278" actId="47"/>
        <pc:sldMkLst>
          <pc:docMk/>
          <pc:sldMk cId="3473695161" sldId="11012"/>
        </pc:sldMkLst>
        <pc:spChg chg="mod">
          <ac:chgData name="Mihai Balan" userId="4c594eb5-4c04-4560-b9a9-d79e5ddb3628" providerId="ADAL" clId="{78EE36E8-C5F2-4947-AE69-A7F798067DEB}" dt="2024-01-22T09:42:27.252" v="277" actId="5793"/>
          <ac:spMkLst>
            <pc:docMk/>
            <pc:sldMk cId="3473695161" sldId="11012"/>
            <ac:spMk id="3" creationId="{A2767A46-BC77-77DE-1BDC-EACB1219E30E}"/>
          </ac:spMkLst>
        </pc:spChg>
      </pc:sldChg>
      <pc:sldChg chg="new del">
        <pc:chgData name="Mihai Balan" userId="4c594eb5-4c04-4560-b9a9-d79e5ddb3628" providerId="ADAL" clId="{78EE36E8-C5F2-4947-AE69-A7F798067DEB}" dt="2024-01-22T09:48:36.309" v="367" actId="680"/>
        <pc:sldMkLst>
          <pc:docMk/>
          <pc:sldMk cId="1730359228" sldId="11013"/>
        </pc:sldMkLst>
      </pc:sldChg>
      <pc:sldChg chg="modSp new mod">
        <pc:chgData name="Mihai Balan" userId="4c594eb5-4c04-4560-b9a9-d79e5ddb3628" providerId="ADAL" clId="{78EE36E8-C5F2-4947-AE69-A7F798067DEB}" dt="2024-01-22T09:48:57.620" v="378" actId="20577"/>
        <pc:sldMkLst>
          <pc:docMk/>
          <pc:sldMk cId="2512257864" sldId="11013"/>
        </pc:sldMkLst>
        <pc:spChg chg="mod">
          <ac:chgData name="Mihai Balan" userId="4c594eb5-4c04-4560-b9a9-d79e5ddb3628" providerId="ADAL" clId="{78EE36E8-C5F2-4947-AE69-A7F798067DEB}" dt="2024-01-22T09:48:57.620" v="378" actId="20577"/>
          <ac:spMkLst>
            <pc:docMk/>
            <pc:sldMk cId="2512257864" sldId="11013"/>
            <ac:spMk id="2" creationId="{686046C6-3297-B99D-691C-FC2FCB406216}"/>
          </ac:spMkLst>
        </pc:spChg>
      </pc:sldChg>
      <pc:sldChg chg="modSp new mod ord">
        <pc:chgData name="Mihai Balan" userId="4c594eb5-4c04-4560-b9a9-d79e5ddb3628" providerId="ADAL" clId="{78EE36E8-C5F2-4947-AE69-A7F798067DEB}" dt="2024-01-22T09:56:09.879" v="465"/>
        <pc:sldMkLst>
          <pc:docMk/>
          <pc:sldMk cId="4210300874" sldId="11014"/>
        </pc:sldMkLst>
        <pc:spChg chg="mod">
          <ac:chgData name="Mihai Balan" userId="4c594eb5-4c04-4560-b9a9-d79e5ddb3628" providerId="ADAL" clId="{78EE36E8-C5F2-4947-AE69-A7F798067DEB}" dt="2024-01-22T09:56:06.861" v="463" actId="20577"/>
          <ac:spMkLst>
            <pc:docMk/>
            <pc:sldMk cId="4210300874" sldId="11014"/>
            <ac:spMk id="2" creationId="{2E722BBC-E398-DDF4-8E57-9B128A3D727F}"/>
          </ac:spMkLst>
        </pc:spChg>
      </pc:sldChg>
      <pc:sldChg chg="modSp new mod">
        <pc:chgData name="Mihai Balan" userId="4c594eb5-4c04-4560-b9a9-d79e5ddb3628" providerId="ADAL" clId="{78EE36E8-C5F2-4947-AE69-A7F798067DEB}" dt="2024-01-22T10:01:51.094" v="524" actId="20577"/>
        <pc:sldMkLst>
          <pc:docMk/>
          <pc:sldMk cId="2132701081" sldId="11015"/>
        </pc:sldMkLst>
        <pc:spChg chg="mod">
          <ac:chgData name="Mihai Balan" userId="4c594eb5-4c04-4560-b9a9-d79e5ddb3628" providerId="ADAL" clId="{78EE36E8-C5F2-4947-AE69-A7F798067DEB}" dt="2024-01-22T10:01:51.094" v="524" actId="20577"/>
          <ac:spMkLst>
            <pc:docMk/>
            <pc:sldMk cId="2132701081" sldId="11015"/>
            <ac:spMk id="2" creationId="{4B482AAA-17E9-3A43-3960-B5E534CCD08A}"/>
          </ac:spMkLst>
        </pc:spChg>
      </pc:sldChg>
      <pc:sldChg chg="modSp add mod modAnim addCm">
        <pc:chgData name="Mihai Balan" userId="4c594eb5-4c04-4560-b9a9-d79e5ddb3628" providerId="ADAL" clId="{78EE36E8-C5F2-4947-AE69-A7F798067DEB}" dt="2024-01-22T10:42:52.596" v="1698" actId="20577"/>
        <pc:sldMkLst>
          <pc:docMk/>
          <pc:sldMk cId="2375706275" sldId="11016"/>
        </pc:sldMkLst>
        <pc:spChg chg="mod">
          <ac:chgData name="Mihai Balan" userId="4c594eb5-4c04-4560-b9a9-d79e5ddb3628" providerId="ADAL" clId="{78EE36E8-C5F2-4947-AE69-A7F798067DEB}" dt="2024-01-22T10:38:40.468" v="1495" actId="6549"/>
          <ac:spMkLst>
            <pc:docMk/>
            <pc:sldMk cId="2375706275" sldId="11016"/>
            <ac:spMk id="2" creationId="{4ED59D1B-A5C8-44CE-B288-F4DE02B1DF63}"/>
          </ac:spMkLst>
        </pc:spChg>
        <pc:spChg chg="mod">
          <ac:chgData name="Mihai Balan" userId="4c594eb5-4c04-4560-b9a9-d79e5ddb3628" providerId="ADAL" clId="{78EE36E8-C5F2-4947-AE69-A7F798067DEB}" dt="2024-01-22T10:42:52.596" v="1698" actId="20577"/>
          <ac:spMkLst>
            <pc:docMk/>
            <pc:sldMk cId="2375706275" sldId="11016"/>
            <ac:spMk id="3" creationId="{09715200-4AEC-4600-9EF3-9EB533C84F10}"/>
          </ac:spMkLst>
        </pc:spChg>
        <pc:extLst>
          <p:ext xmlns:p="http://schemas.openxmlformats.org/presentationml/2006/main" uri="{D6D511B9-2390-475A-947B-AFAB55BFBCF1}">
            <pc226:cmChg xmlns:pc226="http://schemas.microsoft.com/office/powerpoint/2022/06/main/command" chg="add">
              <pc226:chgData name="Mihai Balan" userId="4c594eb5-4c04-4560-b9a9-d79e5ddb3628" providerId="ADAL" clId="{78EE36E8-C5F2-4947-AE69-A7F798067DEB}" dt="2024-01-22T10:41:33.491" v="1570"/>
              <pc2:cmMkLst xmlns:pc2="http://schemas.microsoft.com/office/powerpoint/2019/9/main/command">
                <pc:docMk/>
                <pc:sldMk cId="2375706275" sldId="11016"/>
                <pc2:cmMk id="{38EF3F83-F419-46EF-9BFD-C74E8C0C614D}"/>
              </pc2:cmMkLst>
            </pc226:cmChg>
          </p:ext>
        </pc:extLst>
      </pc:sldChg>
      <pc:sldChg chg="delSp modSp add mod delAnim modAnim">
        <pc:chgData name="Mihai Balan" userId="4c594eb5-4c04-4560-b9a9-d79e5ddb3628" providerId="ADAL" clId="{78EE36E8-C5F2-4947-AE69-A7F798067DEB}" dt="2024-01-22T10:56:58.428" v="2399" actId="478"/>
        <pc:sldMkLst>
          <pc:docMk/>
          <pc:sldMk cId="954429526" sldId="11017"/>
        </pc:sldMkLst>
        <pc:spChg chg="mod">
          <ac:chgData name="Mihai Balan" userId="4c594eb5-4c04-4560-b9a9-d79e5ddb3628" providerId="ADAL" clId="{78EE36E8-C5F2-4947-AE69-A7F798067DEB}" dt="2024-01-22T10:56:52.734" v="2398" actId="6549"/>
          <ac:spMkLst>
            <pc:docMk/>
            <pc:sldMk cId="954429526" sldId="11017"/>
            <ac:spMk id="5" creationId="{09D17399-9B19-9E33-67F3-0A477FB7FF8C}"/>
          </ac:spMkLst>
        </pc:spChg>
        <pc:spChg chg="del">
          <ac:chgData name="Mihai Balan" userId="4c594eb5-4c04-4560-b9a9-d79e5ddb3628" providerId="ADAL" clId="{78EE36E8-C5F2-4947-AE69-A7F798067DEB}" dt="2024-01-22T10:56:58.428" v="2399" actId="478"/>
          <ac:spMkLst>
            <pc:docMk/>
            <pc:sldMk cId="954429526" sldId="11017"/>
            <ac:spMk id="6" creationId="{E71F5A06-DB13-473D-A67E-1A0510F9F66A}"/>
          </ac:spMkLst>
        </pc:spChg>
      </pc:sldChg>
      <pc:sldMasterChg chg="modSp new del mod addSldLayout delSldLayout">
        <pc:chgData name="Mihai Balan" userId="4c594eb5-4c04-4560-b9a9-d79e5ddb3628" providerId="ADAL" clId="{78EE36E8-C5F2-4947-AE69-A7F798067DEB}" dt="2024-01-22T08:53:44.308" v="4" actId="6938"/>
        <pc:sldMasterMkLst>
          <pc:docMk/>
          <pc:sldMasterMk cId="1846903324" sldId="2147483694"/>
        </pc:sldMasterMkLst>
        <pc:sldLayoutChg chg="new del replId">
          <pc:chgData name="Mihai Balan" userId="4c594eb5-4c04-4560-b9a9-d79e5ddb3628" providerId="ADAL" clId="{78EE36E8-C5F2-4947-AE69-A7F798067DEB}" dt="2024-01-22T08:53:44.308" v="4" actId="6938"/>
          <pc:sldLayoutMkLst>
            <pc:docMk/>
            <pc:sldMasterMk cId="1846903324" sldId="2147483694"/>
            <pc:sldLayoutMk cId="3206020611" sldId="2147483695"/>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2634710755" sldId="2147483696"/>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2693216620" sldId="2147483697"/>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2036011288" sldId="2147483698"/>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3079570416" sldId="2147483699"/>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121406038" sldId="2147483700"/>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2129327407" sldId="2147483701"/>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4018926448" sldId="2147483702"/>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1158893951" sldId="2147483703"/>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1079548363" sldId="2147483704"/>
          </pc:sldLayoutMkLst>
        </pc:sldLayoutChg>
        <pc:sldLayoutChg chg="new del replId">
          <pc:chgData name="Mihai Balan" userId="4c594eb5-4c04-4560-b9a9-d79e5ddb3628" providerId="ADAL" clId="{78EE36E8-C5F2-4947-AE69-A7F798067DEB}" dt="2024-01-22T08:53:44.308" v="4" actId="6938"/>
          <pc:sldLayoutMkLst>
            <pc:docMk/>
            <pc:sldMasterMk cId="1846903324" sldId="2147483694"/>
            <pc:sldLayoutMk cId="3099142262" sldId="2147483705"/>
          </pc:sldLayoutMkLst>
        </pc:sldLayoutChg>
      </pc:sldMasterChg>
    </pc:docChg>
  </pc:docChgLst>
  <pc:docChgLst>
    <pc:chgData name="Razvan Burlacioiu" userId="S::burlacio@adobe.com::df0f86a3-2352-4763-8b92-4488c5bb033c" providerId="AD" clId="Web-{DAEDF93A-19B4-8F0B-CFA6-239101AEEC03}"/>
    <pc:docChg chg="modSld">
      <pc:chgData name="Razvan Burlacioiu" userId="S::burlacio@adobe.com::df0f86a3-2352-4763-8b92-4488c5bb033c" providerId="AD" clId="Web-{DAEDF93A-19B4-8F0B-CFA6-239101AEEC03}" dt="2022-02-17T15:53:15.256" v="57" actId="20577"/>
      <pc:docMkLst>
        <pc:docMk/>
      </pc:docMkLst>
      <pc:sldChg chg="addSp delSp modSp">
        <pc:chgData name="Razvan Burlacioiu" userId="S::burlacio@adobe.com::df0f86a3-2352-4763-8b92-4488c5bb033c" providerId="AD" clId="Web-{DAEDF93A-19B4-8F0B-CFA6-239101AEEC03}" dt="2022-02-17T15:53:15.256" v="57" actId="20577"/>
        <pc:sldMkLst>
          <pc:docMk/>
          <pc:sldMk cId="2918724907" sldId="519"/>
        </pc:sldMkLst>
        <pc:spChg chg="add del mod">
          <ac:chgData name="Razvan Burlacioiu" userId="S::burlacio@adobe.com::df0f86a3-2352-4763-8b92-4488c5bb033c" providerId="AD" clId="Web-{DAEDF93A-19B4-8F0B-CFA6-239101AEEC03}" dt="2022-02-17T15:53:04.959" v="55"/>
          <ac:spMkLst>
            <pc:docMk/>
            <pc:sldMk cId="2918724907" sldId="519"/>
            <ac:spMk id="5" creationId="{4F346114-0BA7-44B9-AB05-C49FEDD4DDC7}"/>
          </ac:spMkLst>
        </pc:spChg>
        <pc:spChg chg="mod">
          <ac:chgData name="Razvan Burlacioiu" userId="S::burlacio@adobe.com::df0f86a3-2352-4763-8b92-4488c5bb033c" providerId="AD" clId="Web-{DAEDF93A-19B4-8F0B-CFA6-239101AEEC03}" dt="2022-02-17T15:53:15.256" v="57" actId="20577"/>
          <ac:spMkLst>
            <pc:docMk/>
            <pc:sldMk cId="2918724907" sldId="519"/>
            <ac:spMk id="9" creationId="{70D1FE08-1F2F-1E44-A0B1-05901478F90B}"/>
          </ac:spMkLst>
        </pc:spChg>
        <pc:spChg chg="mod">
          <ac:chgData name="Razvan Burlacioiu" userId="S::burlacio@adobe.com::df0f86a3-2352-4763-8b92-4488c5bb033c" providerId="AD" clId="Web-{DAEDF93A-19B4-8F0B-CFA6-239101AEEC03}" dt="2022-02-17T15:53:09.881" v="56" actId="20577"/>
          <ac:spMkLst>
            <pc:docMk/>
            <pc:sldMk cId="2918724907" sldId="519"/>
            <ac:spMk id="15" creationId="{A569FE5B-15BB-164D-99A8-6050BF64CE5C}"/>
          </ac:spMkLst>
        </pc:spChg>
        <pc:picChg chg="add mod">
          <ac:chgData name="Razvan Burlacioiu" userId="S::burlacio@adobe.com::df0f86a3-2352-4763-8b92-4488c5bb033c" providerId="AD" clId="Web-{DAEDF93A-19B4-8F0B-CFA6-239101AEEC03}" dt="2022-02-17T15:51:38.691" v="41" actId="1076"/>
          <ac:picMkLst>
            <pc:docMk/>
            <pc:sldMk cId="2918724907" sldId="519"/>
            <ac:picMk id="3" creationId="{C0E79C46-137C-4A0E-817F-D9DAC8EBD883}"/>
          </ac:picMkLst>
        </pc:picChg>
        <pc:picChg chg="del">
          <ac:chgData name="Razvan Burlacioiu" userId="S::burlacio@adobe.com::df0f86a3-2352-4763-8b92-4488c5bb033c" providerId="AD" clId="Web-{DAEDF93A-19B4-8F0B-CFA6-239101AEEC03}" dt="2022-02-17T15:48:50.077" v="1"/>
          <ac:picMkLst>
            <pc:docMk/>
            <pc:sldMk cId="2918724907" sldId="519"/>
            <ac:picMk id="12" creationId="{C7B8234E-AD9A-2649-A3BF-C0BAB911603D}"/>
          </ac:picMkLst>
        </pc:picChg>
      </pc:sldChg>
    </pc:docChg>
  </pc:docChgLst>
  <pc:docChgLst>
    <pc:chgData name="Razvan Burlacioiu" userId="S::burlacio@adobe.com::df0f86a3-2352-4763-8b92-4488c5bb033c" providerId="AD" clId="Web-{BC73B717-DB7B-1D5C-4BB8-81D9295B18AE}"/>
    <pc:docChg chg="modSld">
      <pc:chgData name="Razvan Burlacioiu" userId="S::burlacio@adobe.com::df0f86a3-2352-4763-8b92-4488c5bb033c" providerId="AD" clId="Web-{BC73B717-DB7B-1D5C-4BB8-81D9295B18AE}" dt="2022-02-17T08:53:13.905" v="51"/>
      <pc:docMkLst>
        <pc:docMk/>
      </pc:docMkLst>
      <pc:sldChg chg="addSp delSp modSp">
        <pc:chgData name="Razvan Burlacioiu" userId="S::burlacio@adobe.com::df0f86a3-2352-4763-8b92-4488c5bb033c" providerId="AD" clId="Web-{BC73B717-DB7B-1D5C-4BB8-81D9295B18AE}" dt="2022-02-17T08:53:13.905" v="51"/>
        <pc:sldMkLst>
          <pc:docMk/>
          <pc:sldMk cId="2918724907" sldId="519"/>
        </pc:sldMkLst>
        <pc:spChg chg="mod">
          <ac:chgData name="Razvan Burlacioiu" userId="S::burlacio@adobe.com::df0f86a3-2352-4763-8b92-4488c5bb033c" providerId="AD" clId="Web-{BC73B717-DB7B-1D5C-4BB8-81D9295B18AE}" dt="2022-02-17T08:53:06.280" v="50" actId="20577"/>
          <ac:spMkLst>
            <pc:docMk/>
            <pc:sldMk cId="2918724907" sldId="519"/>
            <ac:spMk id="15" creationId="{A569FE5B-15BB-164D-99A8-6050BF64CE5C}"/>
          </ac:spMkLst>
        </pc:spChg>
        <pc:picChg chg="add del mod">
          <ac:chgData name="Razvan Burlacioiu" userId="S::burlacio@adobe.com::df0f86a3-2352-4763-8b92-4488c5bb033c" providerId="AD" clId="Web-{BC73B717-DB7B-1D5C-4BB8-81D9295B18AE}" dt="2022-02-17T08:53:13.905" v="51"/>
          <ac:picMkLst>
            <pc:docMk/>
            <pc:sldMk cId="2918724907" sldId="519"/>
            <ac:picMk id="3" creationId="{6B48B190-E35E-42E3-B778-DF7400950179}"/>
          </ac:picMkLst>
        </pc:picChg>
      </pc:sldChg>
    </pc:docChg>
  </pc:docChgLst>
  <pc:docChgLst>
    <pc:chgData name="Razvan Burlacioiu" userId="S::burlacio@adobe.com::df0f86a3-2352-4763-8b92-4488c5bb033c" providerId="AD" clId="Web-{A4D2FCC6-3D9D-BD1B-6CBD-EA508307CC35}"/>
    <pc:docChg chg="delSld modSld modSection">
      <pc:chgData name="Razvan Burlacioiu" userId="S::burlacio@adobe.com::df0f86a3-2352-4763-8b92-4488c5bb033c" providerId="AD" clId="Web-{A4D2FCC6-3D9D-BD1B-6CBD-EA508307CC35}" dt="2023-03-02T18:31:10.889" v="3" actId="1076"/>
      <pc:docMkLst>
        <pc:docMk/>
      </pc:docMkLst>
      <pc:sldChg chg="modSp">
        <pc:chgData name="Razvan Burlacioiu" userId="S::burlacio@adobe.com::df0f86a3-2352-4763-8b92-4488c5bb033c" providerId="AD" clId="Web-{A4D2FCC6-3D9D-BD1B-6CBD-EA508307CC35}" dt="2023-03-02T18:31:10.889" v="3" actId="1076"/>
        <pc:sldMkLst>
          <pc:docMk/>
          <pc:sldMk cId="2479476924" sldId="510"/>
        </pc:sldMkLst>
        <pc:spChg chg="mod">
          <ac:chgData name="Razvan Burlacioiu" userId="S::burlacio@adobe.com::df0f86a3-2352-4763-8b92-4488c5bb033c" providerId="AD" clId="Web-{A4D2FCC6-3D9D-BD1B-6CBD-EA508307CC35}" dt="2023-03-02T18:31:07.045" v="1" actId="14100"/>
          <ac:spMkLst>
            <pc:docMk/>
            <pc:sldMk cId="2479476924" sldId="510"/>
            <ac:spMk id="3" creationId="{09715200-4AEC-4600-9EF3-9EB533C84F10}"/>
          </ac:spMkLst>
        </pc:spChg>
        <pc:picChg chg="mod">
          <ac:chgData name="Razvan Burlacioiu" userId="S::burlacio@adobe.com::df0f86a3-2352-4763-8b92-4488c5bb033c" providerId="AD" clId="Web-{A4D2FCC6-3D9D-BD1B-6CBD-EA508307CC35}" dt="2023-03-02T18:31:10.889" v="3" actId="1076"/>
          <ac:picMkLst>
            <pc:docMk/>
            <pc:sldMk cId="2479476924" sldId="510"/>
            <ac:picMk id="5" creationId="{640DB745-E80F-4217-B7B5-71A3623021B1}"/>
          </ac:picMkLst>
        </pc:picChg>
      </pc:sldChg>
      <pc:sldChg chg="del">
        <pc:chgData name="Razvan Burlacioiu" userId="S::burlacio@adobe.com::df0f86a3-2352-4763-8b92-4488c5bb033c" providerId="AD" clId="Web-{A4D2FCC6-3D9D-BD1B-6CBD-EA508307CC35}" dt="2023-03-02T18:27:02.851" v="0"/>
        <pc:sldMkLst>
          <pc:docMk/>
          <pc:sldMk cId="2918724907" sldId="519"/>
        </pc:sldMkLst>
      </pc:sldChg>
    </pc:docChg>
  </pc:docChgLst>
  <pc:docChgLst>
    <pc:chgData name="Razvan Burlacioiu" userId="S::burlacio@adobe.com::df0f86a3-2352-4763-8b92-4488c5bb033c" providerId="AD" clId="Web-{ED838F5B-9538-0B20-6766-AFBB9457C5AB}"/>
    <pc:docChg chg="modSld">
      <pc:chgData name="Razvan Burlacioiu" userId="S::burlacio@adobe.com::df0f86a3-2352-4763-8b92-4488c5bb033c" providerId="AD" clId="Web-{ED838F5B-9538-0B20-6766-AFBB9457C5AB}" dt="2022-03-05T12:45:44.581" v="6"/>
      <pc:docMkLst>
        <pc:docMk/>
      </pc:docMkLst>
      <pc:sldChg chg="delSp modSp">
        <pc:chgData name="Razvan Burlacioiu" userId="S::burlacio@adobe.com::df0f86a3-2352-4763-8b92-4488c5bb033c" providerId="AD" clId="Web-{ED838F5B-9538-0B20-6766-AFBB9457C5AB}" dt="2022-03-05T12:45:44.581" v="6"/>
        <pc:sldMkLst>
          <pc:docMk/>
          <pc:sldMk cId="3282809177" sldId="295"/>
        </pc:sldMkLst>
        <pc:spChg chg="del mod">
          <ac:chgData name="Razvan Burlacioiu" userId="S::burlacio@adobe.com::df0f86a3-2352-4763-8b92-4488c5bb033c" providerId="AD" clId="Web-{ED838F5B-9538-0B20-6766-AFBB9457C5AB}" dt="2022-03-05T12:45:44.581" v="6"/>
          <ac:spMkLst>
            <pc:docMk/>
            <pc:sldMk cId="3282809177" sldId="295"/>
            <ac:spMk id="2" creationId="{859896CC-FBB4-2848-ACE6-8C4C93635D9E}"/>
          </ac:spMkLst>
        </pc:spChg>
        <pc:spChg chg="mod">
          <ac:chgData name="Razvan Burlacioiu" userId="S::burlacio@adobe.com::df0f86a3-2352-4763-8b92-4488c5bb033c" providerId="AD" clId="Web-{ED838F5B-9538-0B20-6766-AFBB9457C5AB}" dt="2022-03-05T12:45:40.831" v="4" actId="20577"/>
          <ac:spMkLst>
            <pc:docMk/>
            <pc:sldMk cId="3282809177" sldId="295"/>
            <ac:spMk id="34" creationId="{00000000-0000-0000-0000-000000000000}"/>
          </ac:spMkLst>
        </pc:spChg>
      </pc:sldChg>
    </pc:docChg>
  </pc:docChgLst>
  <pc:docChgLst>
    <pc:chgData name="Cristian Margineanu" userId="S::marginea@adobe.com::97c53095-4dd5-4423-ad56-05d809abccf2" providerId="AD" clId="Web-{31232C33-7C45-3867-09E9-56787C9FF8E9}"/>
    <pc:docChg chg="mod">
      <pc:chgData name="Cristian Margineanu" userId="S::marginea@adobe.com::97c53095-4dd5-4423-ad56-05d809abccf2" providerId="AD" clId="Web-{31232C33-7C45-3867-09E9-56787C9FF8E9}" dt="2024-01-25T08:44:28.740" v="2"/>
      <pc:docMkLst>
        <pc:docMk/>
      </pc:docMkLst>
      <pc:sldChg chg="addCm">
        <pc:chgData name="Cristian Margineanu" userId="S::marginea@adobe.com::97c53095-4dd5-4423-ad56-05d809abccf2" providerId="AD" clId="Web-{31232C33-7C45-3867-09E9-56787C9FF8E9}" dt="2024-01-25T08:41:43.455" v="1"/>
        <pc:sldMkLst>
          <pc:docMk/>
          <pc:sldMk cId="1497213553" sldId="390"/>
        </pc:sldMkLst>
        <pc:extLst>
          <p:ext xmlns:p="http://schemas.openxmlformats.org/presentationml/2006/main" uri="{D6D511B9-2390-475A-947B-AFAB55BFBCF1}">
            <pc226:cmChg xmlns:pc226="http://schemas.microsoft.com/office/powerpoint/2022/06/main/command" chg="add">
              <pc226:chgData name="Cristian Margineanu" userId="S::marginea@adobe.com::97c53095-4dd5-4423-ad56-05d809abccf2" providerId="AD" clId="Web-{31232C33-7C45-3867-09E9-56787C9FF8E9}" dt="2024-01-25T08:41:43.455" v="1"/>
              <pc2:cmMkLst xmlns:pc2="http://schemas.microsoft.com/office/powerpoint/2019/9/main/command">
                <pc:docMk/>
                <pc:sldMk cId="1497213553" sldId="390"/>
                <pc2:cmMk id="{1E29AF6C-ED6B-4497-BF0A-2F4C4FC1034A}"/>
              </pc2:cmMkLst>
            </pc226:cmChg>
          </p:ext>
        </pc:extLst>
      </pc:sldChg>
      <pc:sldChg chg="modCm">
        <pc:chgData name="Cristian Margineanu" userId="S::marginea@adobe.com::97c53095-4dd5-4423-ad56-05d809abccf2" providerId="AD" clId="Web-{31232C33-7C45-3867-09E9-56787C9FF8E9}" dt="2024-01-25T08:44:28.740" v="2"/>
        <pc:sldMkLst>
          <pc:docMk/>
          <pc:sldMk cId="2052693395" sldId="532"/>
        </pc:sldMkLst>
        <pc:extLst>
          <p:ext xmlns:p="http://schemas.openxmlformats.org/presentationml/2006/main" uri="{D6D511B9-2390-475A-947B-AFAB55BFBCF1}">
            <pc226:cmChg xmlns:pc226="http://schemas.microsoft.com/office/powerpoint/2022/06/main/command" chg="mod modRxn">
              <pc226:chgData name="Cristian Margineanu" userId="S::marginea@adobe.com::97c53095-4dd5-4423-ad56-05d809abccf2" providerId="AD" clId="Web-{31232C33-7C45-3867-09E9-56787C9FF8E9}" dt="2024-01-25T08:44:28.740" v="2"/>
              <pc2:cmMkLst xmlns:pc2="http://schemas.microsoft.com/office/powerpoint/2019/9/main/command">
                <pc:docMk/>
                <pc:sldMk cId="2052693395" sldId="532"/>
                <pc2:cmMk id="{31F9DD6D-680F-4611-9306-3F68A7F00C2D}"/>
              </pc2:cmMkLst>
            </pc226:cmChg>
          </p:ext>
        </pc:extLst>
      </pc:sldChg>
    </pc:docChg>
  </pc:docChgLst>
  <pc:docChgLst>
    <pc:chgData name="Victor Grigoriu" userId="S::grigoriu@adobe.com::3f83bd31-2a4b-4e41-8d4f-a02158482a57" providerId="AD" clId="Web-{227FA50E-1EB3-A5C3-1D85-1F95A4171F9B}"/>
    <pc:docChg chg="mod modSld">
      <pc:chgData name="Victor Grigoriu" userId="S::grigoriu@adobe.com::3f83bd31-2a4b-4e41-8d4f-a02158482a57" providerId="AD" clId="Web-{227FA50E-1EB3-A5C3-1D85-1F95A4171F9B}" dt="2024-01-16T15:50:20.617" v="140"/>
      <pc:docMkLst>
        <pc:docMk/>
      </pc:docMkLst>
      <pc:sldChg chg="modSp addCm modCm">
        <pc:chgData name="Victor Grigoriu" userId="S::grigoriu@adobe.com::3f83bd31-2a4b-4e41-8d4f-a02158482a57" providerId="AD" clId="Web-{227FA50E-1EB3-A5C3-1D85-1F95A4171F9B}" dt="2024-01-16T15:50:20.617" v="140"/>
        <pc:sldMkLst>
          <pc:docMk/>
          <pc:sldMk cId="2663195702" sldId="495"/>
        </pc:sldMkLst>
        <pc:spChg chg="mod">
          <ac:chgData name="Victor Grigoriu" userId="S::grigoriu@adobe.com::3f83bd31-2a4b-4e41-8d4f-a02158482a57" providerId="AD" clId="Web-{227FA50E-1EB3-A5C3-1D85-1F95A4171F9B}" dt="2024-01-16T09:46:31.592" v="101" actId="20577"/>
          <ac:spMkLst>
            <pc:docMk/>
            <pc:sldMk cId="2663195702" sldId="495"/>
            <ac:spMk id="2" creationId="{4ED59D1B-A5C8-44CE-B288-F4DE02B1DF63}"/>
          </ac:spMkLst>
        </pc:spChg>
        <pc:spChg chg="mod">
          <ac:chgData name="Victor Grigoriu" userId="S::grigoriu@adobe.com::3f83bd31-2a4b-4e41-8d4f-a02158482a57" providerId="AD" clId="Web-{227FA50E-1EB3-A5C3-1D85-1F95A4171F9B}" dt="2024-01-16T09:48:22.332" v="109" actId="20577"/>
          <ac:spMkLst>
            <pc:docMk/>
            <pc:sldMk cId="2663195702" sldId="495"/>
            <ac:spMk id="3" creationId="{09715200-4AEC-4600-9EF3-9EB533C84F10}"/>
          </ac:spMkLst>
        </pc:spChg>
        <pc:extLst>
          <p:ext xmlns:p="http://schemas.openxmlformats.org/presentationml/2006/main" uri="{D6D511B9-2390-475A-947B-AFAB55BFBCF1}">
            <pc226:cmChg xmlns:pc226="http://schemas.microsoft.com/office/powerpoint/2022/06/main/command" chg="add mod">
              <pc226:chgData name="Victor Grigoriu" userId="S::grigoriu@adobe.com::3f83bd31-2a4b-4e41-8d4f-a02158482a57" providerId="AD" clId="Web-{227FA50E-1EB3-A5C3-1D85-1F95A4171F9B}" dt="2024-01-16T15:50:20.617" v="140"/>
              <pc2:cmMkLst xmlns:pc2="http://schemas.microsoft.com/office/powerpoint/2019/9/main/command">
                <pc:docMk/>
                <pc:sldMk cId="2663195702" sldId="495"/>
                <pc2:cmMk id="{11260EA1-B55F-4152-86BC-5C83DD69AA5E}"/>
              </pc2:cmMkLst>
            </pc226:cmChg>
          </p:ext>
        </pc:extLst>
      </pc:sldChg>
      <pc:sldChg chg="modSp">
        <pc:chgData name="Victor Grigoriu" userId="S::grigoriu@adobe.com::3f83bd31-2a4b-4e41-8d4f-a02158482a57" providerId="AD" clId="Web-{227FA50E-1EB3-A5C3-1D85-1F95A4171F9B}" dt="2024-01-16T09:47:49.768" v="106" actId="20577"/>
        <pc:sldMkLst>
          <pc:docMk/>
          <pc:sldMk cId="982696431" sldId="499"/>
        </pc:sldMkLst>
        <pc:spChg chg="mod">
          <ac:chgData name="Victor Grigoriu" userId="S::grigoriu@adobe.com::3f83bd31-2a4b-4e41-8d4f-a02158482a57" providerId="AD" clId="Web-{227FA50E-1EB3-A5C3-1D85-1F95A4171F9B}" dt="2024-01-16T09:47:49.768" v="106" actId="20577"/>
          <ac:spMkLst>
            <pc:docMk/>
            <pc:sldMk cId="982696431" sldId="499"/>
            <ac:spMk id="3" creationId="{254C71E7-65DE-46E7-B9FD-003861FC35A0}"/>
          </ac:spMkLst>
        </pc:spChg>
      </pc:sldChg>
      <pc:sldChg chg="modSp modNotes">
        <pc:chgData name="Victor Grigoriu" userId="S::grigoriu@adobe.com::3f83bd31-2a4b-4e41-8d4f-a02158482a57" providerId="AD" clId="Web-{227FA50E-1EB3-A5C3-1D85-1F95A4171F9B}" dt="2024-01-16T09:55:41.886" v="137" actId="20577"/>
        <pc:sldMkLst>
          <pc:docMk/>
          <pc:sldMk cId="4041213153" sldId="504"/>
        </pc:sldMkLst>
        <pc:spChg chg="mod">
          <ac:chgData name="Victor Grigoriu" userId="S::grigoriu@adobe.com::3f83bd31-2a4b-4e41-8d4f-a02158482a57" providerId="AD" clId="Web-{227FA50E-1EB3-A5C3-1D85-1F95A4171F9B}" dt="2024-01-16T09:55:41.886" v="137" actId="20577"/>
          <ac:spMkLst>
            <pc:docMk/>
            <pc:sldMk cId="4041213153" sldId="504"/>
            <ac:spMk id="3" creationId="{254C71E7-65DE-46E7-B9FD-003861FC35A0}"/>
          </ac:spMkLst>
        </pc:spChg>
      </pc:sldChg>
      <pc:sldChg chg="modSp">
        <pc:chgData name="Victor Grigoriu" userId="S::grigoriu@adobe.com::3f83bd31-2a4b-4e41-8d4f-a02158482a57" providerId="AD" clId="Web-{227FA50E-1EB3-A5C3-1D85-1F95A4171F9B}" dt="2024-01-16T09:25:54.573" v="0" actId="20577"/>
        <pc:sldMkLst>
          <pc:docMk/>
          <pc:sldMk cId="117126164" sldId="524"/>
        </pc:sldMkLst>
        <pc:spChg chg="mod">
          <ac:chgData name="Victor Grigoriu" userId="S::grigoriu@adobe.com::3f83bd31-2a4b-4e41-8d4f-a02158482a57" providerId="AD" clId="Web-{227FA50E-1EB3-A5C3-1D85-1F95A4171F9B}" dt="2024-01-16T09:25:54.573" v="0" actId="20577"/>
          <ac:spMkLst>
            <pc:docMk/>
            <pc:sldMk cId="117126164" sldId="524"/>
            <ac:spMk id="3" creationId="{6DFEB5A7-588B-7E40-B20D-BCC4C19B5304}"/>
          </ac:spMkLst>
        </pc:spChg>
      </pc:sldChg>
      <pc:sldChg chg="modNotes">
        <pc:chgData name="Victor Grigoriu" userId="S::grigoriu@adobe.com::3f83bd31-2a4b-4e41-8d4f-a02158482a57" providerId="AD" clId="Web-{227FA50E-1EB3-A5C3-1D85-1F95A4171F9B}" dt="2024-01-16T09:42:38.236" v="79"/>
        <pc:sldMkLst>
          <pc:docMk/>
          <pc:sldMk cId="3704478461" sldId="530"/>
        </pc:sldMkLst>
      </pc:sldChg>
      <pc:sldChg chg="modNotes">
        <pc:chgData name="Victor Grigoriu" userId="S::grigoriu@adobe.com::3f83bd31-2a4b-4e41-8d4f-a02158482a57" providerId="AD" clId="Web-{227FA50E-1EB3-A5C3-1D85-1F95A4171F9B}" dt="2024-01-16T09:43:04.518" v="81"/>
        <pc:sldMkLst>
          <pc:docMk/>
          <pc:sldMk cId="3980388008" sldId="531"/>
        </pc:sldMkLst>
      </pc:sldChg>
    </pc:docChg>
  </pc:docChgLst>
  <pc:docChgLst>
    <pc:chgData name="Cristina Serban" userId="S::bratu@adobe.com::ce94451b-2739-4383-97fe-3611819eac48" providerId="AD" clId="Web-{8E11A8E6-5483-C6C4-D83E-D1F93E21B5B7}"/>
    <pc:docChg chg="mod">
      <pc:chgData name="Cristina Serban" userId="S::bratu@adobe.com::ce94451b-2739-4383-97fe-3611819eac48" providerId="AD" clId="Web-{8E11A8E6-5483-C6C4-D83E-D1F93E21B5B7}" dt="2024-01-17T07:13:36.754" v="1"/>
      <pc:docMkLst>
        <pc:docMk/>
      </pc:docMkLst>
      <pc:sldChg chg="modCm">
        <pc:chgData name="Cristina Serban" userId="S::bratu@adobe.com::ce94451b-2739-4383-97fe-3611819eac48" providerId="AD" clId="Web-{8E11A8E6-5483-C6C4-D83E-D1F93E21B5B7}" dt="2024-01-17T07:13:36.754" v="1"/>
        <pc:sldMkLst>
          <pc:docMk/>
          <pc:sldMk cId="2663195702" sldId="495"/>
        </pc:sldMkLst>
        <pc:extLst>
          <p:ext xmlns:p="http://schemas.openxmlformats.org/presentationml/2006/main" uri="{D6D511B9-2390-475A-947B-AFAB55BFBCF1}">
            <pc226:cmChg xmlns:pc226="http://schemas.microsoft.com/office/powerpoint/2022/06/main/command" chg="">
              <pc226:chgData name="Cristina Serban" userId="S::bratu@adobe.com::ce94451b-2739-4383-97fe-3611819eac48" providerId="AD" clId="Web-{8E11A8E6-5483-C6C4-D83E-D1F93E21B5B7}" dt="2024-01-17T07:13:36.754" v="1"/>
              <pc2:cmMkLst xmlns:pc2="http://schemas.microsoft.com/office/powerpoint/2019/9/main/command">
                <pc:docMk/>
                <pc:sldMk cId="2663195702" sldId="495"/>
                <pc2:cmMk id="{11260EA1-B55F-4152-86BC-5C83DD69AA5E}"/>
              </pc2:cmMkLst>
              <pc226:cmRplyChg chg="add">
                <pc226:chgData name="Cristina Serban" userId="S::bratu@adobe.com::ce94451b-2739-4383-97fe-3611819eac48" providerId="AD" clId="Web-{8E11A8E6-5483-C6C4-D83E-D1F93E21B5B7}" dt="2024-01-17T07:13:36.754" v="1"/>
                <pc2:cmRplyMkLst xmlns:pc2="http://schemas.microsoft.com/office/powerpoint/2019/9/main/command">
                  <pc:docMk/>
                  <pc:sldMk cId="2663195702" sldId="495"/>
                  <pc2:cmMk id="{11260EA1-B55F-4152-86BC-5C83DD69AA5E}"/>
                  <pc2:cmRplyMk id="{BC812606-DF2B-42E6-A5FB-4F6A5FE6F670}"/>
                </pc2:cmRplyMkLst>
              </pc226:cmRplyChg>
            </pc226:cmChg>
          </p:ext>
        </pc:extLst>
      </pc:sldChg>
    </pc:docChg>
  </pc:docChgLst>
  <pc:docChgLst>
    <pc:chgData name="Victor Grigoriu" userId="S::grigoriu@adobe.com::3f83bd31-2a4b-4e41-8d4f-a02158482a57" providerId="AD" clId="Web-{0859A561-AB0D-4E70-D972-CEC4EE82E781}"/>
    <pc:docChg chg="modSld">
      <pc:chgData name="Victor Grigoriu" userId="S::grigoriu@adobe.com::3f83bd31-2a4b-4e41-8d4f-a02158482a57" providerId="AD" clId="Web-{0859A561-AB0D-4E70-D972-CEC4EE82E781}" dt="2024-01-18T11:44:46.262" v="33"/>
      <pc:docMkLst>
        <pc:docMk/>
      </pc:docMkLst>
      <pc:sldChg chg="modSp">
        <pc:chgData name="Victor Grigoriu" userId="S::grigoriu@adobe.com::3f83bd31-2a4b-4e41-8d4f-a02158482a57" providerId="AD" clId="Web-{0859A561-AB0D-4E70-D972-CEC4EE82E781}" dt="2024-01-18T11:38:59.319" v="1" actId="20577"/>
        <pc:sldMkLst>
          <pc:docMk/>
          <pc:sldMk cId="3282809177" sldId="295"/>
        </pc:sldMkLst>
        <pc:spChg chg="mod">
          <ac:chgData name="Victor Grigoriu" userId="S::grigoriu@adobe.com::3f83bd31-2a4b-4e41-8d4f-a02158482a57" providerId="AD" clId="Web-{0859A561-AB0D-4E70-D972-CEC4EE82E781}" dt="2024-01-18T11:38:59.319" v="1" actId="20577"/>
          <ac:spMkLst>
            <pc:docMk/>
            <pc:sldMk cId="3282809177" sldId="295"/>
            <ac:spMk id="34" creationId="{00000000-0000-0000-0000-000000000000}"/>
          </ac:spMkLst>
        </pc:spChg>
      </pc:sldChg>
      <pc:sldChg chg="modCm">
        <pc:chgData name="Victor Grigoriu" userId="S::grigoriu@adobe.com::3f83bd31-2a4b-4e41-8d4f-a02158482a57" providerId="AD" clId="Web-{0859A561-AB0D-4E70-D972-CEC4EE82E781}" dt="2024-01-18T11:44:37.996" v="32"/>
        <pc:sldMkLst>
          <pc:docMk/>
          <pc:sldMk cId="2663195702" sldId="495"/>
        </pc:sldMkLst>
        <pc:extLst>
          <p:ext xmlns:p="http://schemas.openxmlformats.org/presentationml/2006/main" uri="{D6D511B9-2390-475A-947B-AFAB55BFBCF1}">
            <pc226:cmChg xmlns:pc226="http://schemas.microsoft.com/office/powerpoint/2022/06/main/command" chg="mod">
              <pc226:chgData name="Victor Grigoriu" userId="S::grigoriu@adobe.com::3f83bd31-2a4b-4e41-8d4f-a02158482a57" providerId="AD" clId="Web-{0859A561-AB0D-4E70-D972-CEC4EE82E781}" dt="2024-01-18T11:44:37.996" v="32"/>
              <pc2:cmMkLst xmlns:pc2="http://schemas.microsoft.com/office/powerpoint/2019/9/main/command">
                <pc:docMk/>
                <pc:sldMk cId="2663195702" sldId="495"/>
                <pc2:cmMk id="{11260EA1-B55F-4152-86BC-5C83DD69AA5E}"/>
              </pc2:cmMkLst>
            </pc226:cmChg>
          </p:ext>
        </pc:extLst>
      </pc:sldChg>
      <pc:sldChg chg="modSp addAnim delAnim modCm">
        <pc:chgData name="Victor Grigoriu" userId="S::grigoriu@adobe.com::3f83bd31-2a4b-4e41-8d4f-a02158482a57" providerId="AD" clId="Web-{0859A561-AB0D-4E70-D972-CEC4EE82E781}" dt="2024-01-18T11:44:24.965" v="31"/>
        <pc:sldMkLst>
          <pc:docMk/>
          <pc:sldMk cId="374856257" sldId="522"/>
        </pc:sldMkLst>
        <pc:spChg chg="mod">
          <ac:chgData name="Victor Grigoriu" userId="S::grigoriu@adobe.com::3f83bd31-2a4b-4e41-8d4f-a02158482a57" providerId="AD" clId="Web-{0859A561-AB0D-4E70-D972-CEC4EE82E781}" dt="2024-01-18T11:42:09.431" v="28" actId="20577"/>
          <ac:spMkLst>
            <pc:docMk/>
            <pc:sldMk cId="374856257" sldId="522"/>
            <ac:spMk id="3" creationId="{6DFEB5A7-588B-7E40-B20D-BCC4C19B5304}"/>
          </ac:spMkLst>
        </pc:spChg>
        <pc:extLst>
          <p:ext xmlns:p="http://schemas.openxmlformats.org/presentationml/2006/main" uri="{D6D511B9-2390-475A-947B-AFAB55BFBCF1}">
            <pc226:cmChg xmlns:pc226="http://schemas.microsoft.com/office/powerpoint/2022/06/main/command" chg="">
              <pc226:chgData name="Victor Grigoriu" userId="S::grigoriu@adobe.com::3f83bd31-2a4b-4e41-8d4f-a02158482a57" providerId="AD" clId="Web-{0859A561-AB0D-4E70-D972-CEC4EE82E781}" dt="2024-01-18T11:44:24.965" v="31"/>
              <pc2:cmMkLst xmlns:pc2="http://schemas.microsoft.com/office/powerpoint/2019/9/main/command">
                <pc:docMk/>
                <pc:sldMk cId="374856257" sldId="522"/>
                <pc2:cmMk id="{C9E0D8BD-9286-4716-9443-515235499161}"/>
              </pc2:cmMkLst>
              <pc226:cmRplyChg chg="add">
                <pc226:chgData name="Victor Grigoriu" userId="S::grigoriu@adobe.com::3f83bd31-2a4b-4e41-8d4f-a02158482a57" providerId="AD" clId="Web-{0859A561-AB0D-4E70-D972-CEC4EE82E781}" dt="2024-01-18T11:44:24.965" v="31"/>
                <pc2:cmRplyMkLst xmlns:pc2="http://schemas.microsoft.com/office/powerpoint/2019/9/main/command">
                  <pc:docMk/>
                  <pc:sldMk cId="374856257" sldId="522"/>
                  <pc2:cmMk id="{C9E0D8BD-9286-4716-9443-515235499161}"/>
                  <pc2:cmRplyMk id="{60D26805-AB08-49C0-B157-A8176E3EA2B2}"/>
                </pc2:cmRplyMkLst>
              </pc226:cmRplyChg>
            </pc226:cmChg>
          </p:ext>
        </pc:extLst>
      </pc:sldChg>
      <pc:sldChg chg="modCm">
        <pc:chgData name="Victor Grigoriu" userId="S::grigoriu@adobe.com::3f83bd31-2a4b-4e41-8d4f-a02158482a57" providerId="AD" clId="Web-{0859A561-AB0D-4E70-D972-CEC4EE82E781}" dt="2024-01-18T11:44:46.262" v="33"/>
        <pc:sldMkLst>
          <pc:docMk/>
          <pc:sldMk cId="2052693395" sldId="532"/>
        </pc:sldMkLst>
        <pc:extLst>
          <p:ext xmlns:p="http://schemas.openxmlformats.org/presentationml/2006/main" uri="{D6D511B9-2390-475A-947B-AFAB55BFBCF1}">
            <pc226:cmChg xmlns:pc226="http://schemas.microsoft.com/office/powerpoint/2022/06/main/command" chg="mod modRxn">
              <pc226:chgData name="Victor Grigoriu" userId="S::grigoriu@adobe.com::3f83bd31-2a4b-4e41-8d4f-a02158482a57" providerId="AD" clId="Web-{0859A561-AB0D-4E70-D972-CEC4EE82E781}" dt="2024-01-18T11:44:46.262" v="33"/>
              <pc2:cmMkLst xmlns:pc2="http://schemas.microsoft.com/office/powerpoint/2019/9/main/command">
                <pc:docMk/>
                <pc:sldMk cId="2052693395" sldId="532"/>
                <pc2:cmMk id="{31F9DD6D-680F-4611-9306-3F68A7F00C2D}"/>
              </pc2:cmMkLst>
            </pc226:cmChg>
          </p:ext>
        </pc:extLst>
      </pc:sldChg>
    </pc:docChg>
  </pc:docChgLst>
  <pc:docChgLst>
    <pc:chgData name="Cristina Serban" userId="S::bratu@adobe.com::ce94451b-2739-4383-97fe-3611819eac48" providerId="AD" clId="Web-{D1E717A1-9999-8603-807F-EB950D197703}"/>
    <pc:docChg chg="modSld">
      <pc:chgData name="Cristina Serban" userId="S::bratu@adobe.com::ce94451b-2739-4383-97fe-3611819eac48" providerId="AD" clId="Web-{D1E717A1-9999-8603-807F-EB950D197703}" dt="2024-01-17T14:52:48.040" v="29" actId="14100"/>
      <pc:docMkLst>
        <pc:docMk/>
      </pc:docMkLst>
      <pc:sldChg chg="modSp">
        <pc:chgData name="Cristina Serban" userId="S::bratu@adobe.com::ce94451b-2739-4383-97fe-3611819eac48" providerId="AD" clId="Web-{D1E717A1-9999-8603-807F-EB950D197703}" dt="2024-01-17T14:52:48.040" v="29" actId="14100"/>
        <pc:sldMkLst>
          <pc:docMk/>
          <pc:sldMk cId="2752954924" sldId="513"/>
        </pc:sldMkLst>
        <pc:spChg chg="mod">
          <ac:chgData name="Cristina Serban" userId="S::bratu@adobe.com::ce94451b-2739-4383-97fe-3611819eac48" providerId="AD" clId="Web-{D1E717A1-9999-8603-807F-EB950D197703}" dt="2024-01-17T14:52:48.040" v="29" actId="14100"/>
          <ac:spMkLst>
            <pc:docMk/>
            <pc:sldMk cId="2752954924" sldId="513"/>
            <ac:spMk id="19" creationId="{5D120D35-226C-4C49-B66E-6B48A7ED2C21}"/>
          </ac:spMkLst>
        </pc:spChg>
      </pc:sldChg>
      <pc:sldChg chg="modSp">
        <pc:chgData name="Cristina Serban" userId="S::bratu@adobe.com::ce94451b-2739-4383-97fe-3611819eac48" providerId="AD" clId="Web-{D1E717A1-9999-8603-807F-EB950D197703}" dt="2024-01-17T14:48:39.724" v="28" actId="20577"/>
        <pc:sldMkLst>
          <pc:docMk/>
          <pc:sldMk cId="3678242708" sldId="525"/>
        </pc:sldMkLst>
        <pc:spChg chg="mod">
          <ac:chgData name="Cristina Serban" userId="S::bratu@adobe.com::ce94451b-2739-4383-97fe-3611819eac48" providerId="AD" clId="Web-{D1E717A1-9999-8603-807F-EB950D197703}" dt="2024-01-17T14:48:39.724" v="28" actId="20577"/>
          <ac:spMkLst>
            <pc:docMk/>
            <pc:sldMk cId="3678242708" sldId="525"/>
            <ac:spMk id="3" creationId="{254C71E7-65DE-46E7-B9FD-003861FC35A0}"/>
          </ac:spMkLst>
        </pc:spChg>
      </pc:sldChg>
    </pc:docChg>
  </pc:docChgLst>
  <pc:docChgLst>
    <pc:chgData name="Alexandru Oporanu" userId="S::aoporanu@adobe.com::9932f6a1-6a0f-4b42-955a-6091e45d465a" providerId="AD" clId="Web-{6BDCD05B-1127-CFCC-A2BF-7102759B3995}"/>
    <pc:docChg chg="modSld">
      <pc:chgData name="Alexandru Oporanu" userId="S::aoporanu@adobe.com::9932f6a1-6a0f-4b42-955a-6091e45d465a" providerId="AD" clId="Web-{6BDCD05B-1127-CFCC-A2BF-7102759B3995}" dt="2024-01-19T09:10:32.976" v="2" actId="1076"/>
      <pc:docMkLst>
        <pc:docMk/>
      </pc:docMkLst>
      <pc:sldChg chg="modSp">
        <pc:chgData name="Alexandru Oporanu" userId="S::aoporanu@adobe.com::9932f6a1-6a0f-4b42-955a-6091e45d465a" providerId="AD" clId="Web-{6BDCD05B-1127-CFCC-A2BF-7102759B3995}" dt="2024-01-19T09:10:32.976" v="2" actId="1076"/>
        <pc:sldMkLst>
          <pc:docMk/>
          <pc:sldMk cId="2752954924" sldId="513"/>
        </pc:sldMkLst>
        <pc:spChg chg="mod">
          <ac:chgData name="Alexandru Oporanu" userId="S::aoporanu@adobe.com::9932f6a1-6a0f-4b42-955a-6091e45d465a" providerId="AD" clId="Web-{6BDCD05B-1127-CFCC-A2BF-7102759B3995}" dt="2024-01-19T09:10:28.523" v="1" actId="1076"/>
          <ac:spMkLst>
            <pc:docMk/>
            <pc:sldMk cId="2752954924" sldId="513"/>
            <ac:spMk id="11" creationId="{A237E447-9AA6-4727-AE09-09ED89F41ECC}"/>
          </ac:spMkLst>
        </pc:spChg>
        <pc:spChg chg="mod">
          <ac:chgData name="Alexandru Oporanu" userId="S::aoporanu@adobe.com::9932f6a1-6a0f-4b42-955a-6091e45d465a" providerId="AD" clId="Web-{6BDCD05B-1127-CFCC-A2BF-7102759B3995}" dt="2024-01-19T09:10:32.976" v="2" actId="1076"/>
          <ac:spMkLst>
            <pc:docMk/>
            <pc:sldMk cId="2752954924" sldId="513"/>
            <ac:spMk id="15" creationId="{79CEDA08-1CFF-456F-B54C-A7AD281AC122}"/>
          </ac:spMkLst>
        </pc:spChg>
        <pc:spChg chg="mod">
          <ac:chgData name="Alexandru Oporanu" userId="S::aoporanu@adobe.com::9932f6a1-6a0f-4b42-955a-6091e45d465a" providerId="AD" clId="Web-{6BDCD05B-1127-CFCC-A2BF-7102759B3995}" dt="2024-01-19T09:10:21.179" v="0" actId="1076"/>
          <ac:spMkLst>
            <pc:docMk/>
            <pc:sldMk cId="2752954924" sldId="513"/>
            <ac:spMk id="16" creationId="{3D9A5925-69BF-41CC-8678-57B325EFE3F1}"/>
          </ac:spMkLst>
        </pc:spChg>
      </pc:sldChg>
    </pc:docChg>
  </pc:docChgLst>
  <pc:docChgLst>
    <pc:chgData name="Alexandru Oporanu" userId="S::aoporanu@adobe.com::9932f6a1-6a0f-4b42-955a-6091e45d465a" providerId="AD" clId="Web-{7DAAA845-A887-2D75-781A-18C07F5B41CC}"/>
    <pc:docChg chg="mod">
      <pc:chgData name="Alexandru Oporanu" userId="S::aoporanu@adobe.com::9932f6a1-6a0f-4b42-955a-6091e45d465a" providerId="AD" clId="Web-{7DAAA845-A887-2D75-781A-18C07F5B41CC}" dt="2024-01-30T23:46:53.101" v="1"/>
      <pc:docMkLst>
        <pc:docMk/>
      </pc:docMkLst>
      <pc:sldChg chg="modCm">
        <pc:chgData name="Alexandru Oporanu" userId="S::aoporanu@adobe.com::9932f6a1-6a0f-4b42-955a-6091e45d465a" providerId="AD" clId="Web-{7DAAA845-A887-2D75-781A-18C07F5B41CC}" dt="2024-01-30T23:46:53.101" v="1"/>
        <pc:sldMkLst>
          <pc:docMk/>
          <pc:sldMk cId="1720773881" sldId="534"/>
        </pc:sldMkLst>
        <pc:extLst>
          <p:ext xmlns:p="http://schemas.openxmlformats.org/presentationml/2006/main" uri="{D6D511B9-2390-475A-947B-AFAB55BFBCF1}">
            <pc226:cmChg xmlns:pc226="http://schemas.microsoft.com/office/powerpoint/2022/06/main/command" chg="mod modRxn">
              <pc226:chgData name="Alexandru Oporanu" userId="S::aoporanu@adobe.com::9932f6a1-6a0f-4b42-955a-6091e45d465a" providerId="AD" clId="Web-{7DAAA845-A887-2D75-781A-18C07F5B41CC}" dt="2024-01-30T23:46:53.101" v="1"/>
              <pc2:cmMkLst xmlns:pc2="http://schemas.microsoft.com/office/powerpoint/2019/9/main/command">
                <pc:docMk/>
                <pc:sldMk cId="1720773881" sldId="534"/>
                <pc2:cmMk id="{E1762F81-92B4-4B25-B684-1A3A3EDC526B}"/>
              </pc2:cmMkLst>
            </pc226:cmChg>
          </p:ext>
        </pc:extLst>
      </pc:sldChg>
    </pc:docChg>
  </pc:docChgLst>
  <pc:docChgLst>
    <pc:chgData name="Victor Grigoriu" userId="S::grigoriu@adobe.com::3f83bd31-2a4b-4e41-8d4f-a02158482a57" providerId="AD" clId="Web-{6EDDD68E-D6DA-07AF-A622-26B16E087CAB}"/>
    <pc:docChg chg="modSld">
      <pc:chgData name="Victor Grigoriu" userId="S::grigoriu@adobe.com::3f83bd31-2a4b-4e41-8d4f-a02158482a57" providerId="AD" clId="Web-{6EDDD68E-D6DA-07AF-A622-26B16E087CAB}" dt="2024-01-18T11:46:50.489" v="9"/>
      <pc:docMkLst>
        <pc:docMk/>
      </pc:docMkLst>
      <pc:sldChg chg="modNotes">
        <pc:chgData name="Victor Grigoriu" userId="S::grigoriu@adobe.com::3f83bd31-2a4b-4e41-8d4f-a02158482a57" providerId="AD" clId="Web-{6EDDD68E-D6DA-07AF-A622-26B16E087CAB}" dt="2024-01-18T11:46:50.489" v="9"/>
        <pc:sldMkLst>
          <pc:docMk/>
          <pc:sldMk cId="374856257" sldId="522"/>
        </pc:sldMkLst>
      </pc:sldChg>
    </pc:docChg>
  </pc:docChgLst>
  <pc:docChgLst>
    <pc:chgData name="Victor Grigoriu" userId="S::grigoriu@adobe.com::3f83bd31-2a4b-4e41-8d4f-a02158482a57" providerId="AD" clId="Web-{8C66695D-1743-2BC4-3EFD-3EAA18DAAAB6}"/>
    <pc:docChg chg="modSld">
      <pc:chgData name="Victor Grigoriu" userId="S::grigoriu@adobe.com::3f83bd31-2a4b-4e41-8d4f-a02158482a57" providerId="AD" clId="Web-{8C66695D-1743-2BC4-3EFD-3EAA18DAAAB6}" dt="2024-01-19T11:44:49.185" v="5"/>
      <pc:docMkLst>
        <pc:docMk/>
      </pc:docMkLst>
      <pc:sldChg chg="modSp addCm">
        <pc:chgData name="Victor Grigoriu" userId="S::grigoriu@adobe.com::3f83bd31-2a4b-4e41-8d4f-a02158482a57" providerId="AD" clId="Web-{8C66695D-1743-2BC4-3EFD-3EAA18DAAAB6}" dt="2024-01-19T11:44:49.185" v="5"/>
        <pc:sldMkLst>
          <pc:docMk/>
          <pc:sldMk cId="2752954924" sldId="513"/>
        </pc:sldMkLst>
        <pc:spChg chg="mod">
          <ac:chgData name="Victor Grigoriu" userId="S::grigoriu@adobe.com::3f83bd31-2a4b-4e41-8d4f-a02158482a57" providerId="AD" clId="Web-{8C66695D-1743-2BC4-3EFD-3EAA18DAAAB6}" dt="2024-01-19T11:44:06.355" v="3" actId="1076"/>
          <ac:spMkLst>
            <pc:docMk/>
            <pc:sldMk cId="2752954924" sldId="513"/>
            <ac:spMk id="11" creationId="{A237E447-9AA6-4727-AE09-09ED89F41ECC}"/>
          </ac:spMkLst>
        </pc:spChg>
        <pc:spChg chg="mod">
          <ac:chgData name="Victor Grigoriu" userId="S::grigoriu@adobe.com::3f83bd31-2a4b-4e41-8d4f-a02158482a57" providerId="AD" clId="Web-{8C66695D-1743-2BC4-3EFD-3EAA18DAAAB6}" dt="2024-01-19T11:44:08.964" v="4" actId="1076"/>
          <ac:spMkLst>
            <pc:docMk/>
            <pc:sldMk cId="2752954924" sldId="513"/>
            <ac:spMk id="16" creationId="{3D9A5925-69BF-41CC-8678-57B325EFE3F1}"/>
          </ac:spMkLst>
        </pc:spChg>
        <pc:extLst>
          <p:ext xmlns:p="http://schemas.openxmlformats.org/presentationml/2006/main" uri="{D6D511B9-2390-475A-947B-AFAB55BFBCF1}">
            <pc226:cmChg xmlns:pc226="http://schemas.microsoft.com/office/powerpoint/2022/06/main/command" chg="add">
              <pc226:chgData name="Victor Grigoriu" userId="S::grigoriu@adobe.com::3f83bd31-2a4b-4e41-8d4f-a02158482a57" providerId="AD" clId="Web-{8C66695D-1743-2BC4-3EFD-3EAA18DAAAB6}" dt="2024-01-19T11:44:49.185" v="5"/>
              <pc2:cmMkLst xmlns:pc2="http://schemas.microsoft.com/office/powerpoint/2019/9/main/command">
                <pc:docMk/>
                <pc:sldMk cId="2752954924" sldId="513"/>
                <pc2:cmMk id="{2A994D52-C181-477A-B7F1-97BC8A6BAC41}"/>
              </pc2:cmMkLst>
            </pc226:cmChg>
          </p:ext>
        </pc:extLst>
      </pc:sldChg>
      <pc:sldChg chg="addCm">
        <pc:chgData name="Victor Grigoriu" userId="S::grigoriu@adobe.com::3f83bd31-2a4b-4e41-8d4f-a02158482a57" providerId="AD" clId="Web-{8C66695D-1743-2BC4-3EFD-3EAA18DAAAB6}" dt="2024-01-19T11:42:23.585" v="0"/>
        <pc:sldMkLst>
          <pc:docMk/>
          <pc:sldMk cId="1720773881" sldId="534"/>
        </pc:sldMkLst>
        <pc:extLst>
          <p:ext xmlns:p="http://schemas.openxmlformats.org/presentationml/2006/main" uri="{D6D511B9-2390-475A-947B-AFAB55BFBCF1}">
            <pc226:cmChg xmlns:pc226="http://schemas.microsoft.com/office/powerpoint/2022/06/main/command" chg="add">
              <pc226:chgData name="Victor Grigoriu" userId="S::grigoriu@adobe.com::3f83bd31-2a4b-4e41-8d4f-a02158482a57" providerId="AD" clId="Web-{8C66695D-1743-2BC4-3EFD-3EAA18DAAAB6}" dt="2024-01-19T11:42:23.585" v="0"/>
              <pc2:cmMkLst xmlns:pc2="http://schemas.microsoft.com/office/powerpoint/2019/9/main/command">
                <pc:docMk/>
                <pc:sldMk cId="1720773881" sldId="534"/>
                <pc2:cmMk id="{E1762F81-92B4-4B25-B684-1A3A3EDC526B}"/>
              </pc2:cmMkLst>
            </pc226:cmChg>
          </p:ext>
        </pc:extLst>
      </pc:sldChg>
    </pc:docChg>
  </pc:docChgLst>
  <pc:docChgLst>
    <pc:chgData name="Mihai Balan" userId="4c594eb5-4c04-4560-b9a9-d79e5ddb3628" providerId="ADAL" clId="{54615CC6-9900-43F6-ACFA-3C2A2F91B12B}"/>
    <pc:docChg chg="modSld">
      <pc:chgData name="Mihai Balan" userId="4c594eb5-4c04-4560-b9a9-d79e5ddb3628" providerId="ADAL" clId="{54615CC6-9900-43F6-ACFA-3C2A2F91B12B}" dt="2024-01-22T08:45:18.940" v="4" actId="14100"/>
      <pc:docMkLst>
        <pc:docMk/>
      </pc:docMkLst>
      <pc:sldChg chg="modSp mod">
        <pc:chgData name="Mihai Balan" userId="4c594eb5-4c04-4560-b9a9-d79e5ddb3628" providerId="ADAL" clId="{54615CC6-9900-43F6-ACFA-3C2A2F91B12B}" dt="2024-01-17T14:02:30.542" v="2" actId="20577"/>
        <pc:sldMkLst>
          <pc:docMk/>
          <pc:sldMk cId="2004794769" sldId="514"/>
        </pc:sldMkLst>
        <pc:spChg chg="mod">
          <ac:chgData name="Mihai Balan" userId="4c594eb5-4c04-4560-b9a9-d79e5ddb3628" providerId="ADAL" clId="{54615CC6-9900-43F6-ACFA-3C2A2F91B12B}" dt="2024-01-17T14:02:30.542" v="2" actId="20577"/>
          <ac:spMkLst>
            <pc:docMk/>
            <pc:sldMk cId="2004794769" sldId="514"/>
            <ac:spMk id="3" creationId="{09715200-4AEC-4600-9EF3-9EB533C84F10}"/>
          </ac:spMkLst>
        </pc:spChg>
      </pc:sldChg>
      <pc:sldChg chg="modSp mod">
        <pc:chgData name="Mihai Balan" userId="4c594eb5-4c04-4560-b9a9-d79e5ddb3628" providerId="ADAL" clId="{54615CC6-9900-43F6-ACFA-3C2A2F91B12B}" dt="2024-01-22T08:45:18.940" v="4" actId="14100"/>
        <pc:sldMkLst>
          <pc:docMk/>
          <pc:sldMk cId="3918451939" sldId="520"/>
        </pc:sldMkLst>
        <pc:picChg chg="mod">
          <ac:chgData name="Mihai Balan" userId="4c594eb5-4c04-4560-b9a9-d79e5ddb3628" providerId="ADAL" clId="{54615CC6-9900-43F6-ACFA-3C2A2F91B12B}" dt="2024-01-22T08:45:18.940" v="4" actId="14100"/>
          <ac:picMkLst>
            <pc:docMk/>
            <pc:sldMk cId="3918451939" sldId="520"/>
            <ac:picMk id="7" creationId="{3A21D160-807A-49E5-B5B9-05A57E1D5D08}"/>
          </ac:picMkLst>
        </pc:picChg>
      </pc:sldChg>
      <pc:sldChg chg="addCm">
        <pc:chgData name="Mihai Balan" userId="4c594eb5-4c04-4560-b9a9-d79e5ddb3628" providerId="ADAL" clId="{54615CC6-9900-43F6-ACFA-3C2A2F91B12B}" dt="2024-01-17T14:01:57.850" v="1"/>
        <pc:sldMkLst>
          <pc:docMk/>
          <pc:sldMk cId="374856257" sldId="522"/>
        </pc:sldMkLst>
        <pc:extLst>
          <p:ext xmlns:p="http://schemas.openxmlformats.org/presentationml/2006/main" uri="{D6D511B9-2390-475A-947B-AFAB55BFBCF1}">
            <pc226:cmChg xmlns:pc226="http://schemas.microsoft.com/office/powerpoint/2022/06/main/command" chg="add">
              <pc226:chgData name="Mihai Balan" userId="4c594eb5-4c04-4560-b9a9-d79e5ddb3628" providerId="ADAL" clId="{54615CC6-9900-43F6-ACFA-3C2A2F91B12B}" dt="2024-01-17T14:01:57.850" v="1"/>
              <pc2:cmMkLst xmlns:pc2="http://schemas.microsoft.com/office/powerpoint/2019/9/main/command">
                <pc:docMk/>
                <pc:sldMk cId="374856257" sldId="522"/>
                <pc2:cmMk id="{C9E0D8BD-9286-4716-9443-515235499161}"/>
              </pc2:cmMkLst>
            </pc226:cmChg>
          </p:ext>
        </pc:extLst>
      </pc:sldChg>
      <pc:sldChg chg="addCm">
        <pc:chgData name="Mihai Balan" userId="4c594eb5-4c04-4560-b9a9-d79e5ddb3628" providerId="ADAL" clId="{54615CC6-9900-43F6-ACFA-3C2A2F91B12B}" dt="2024-01-17T14:00:36.926" v="0"/>
        <pc:sldMkLst>
          <pc:docMk/>
          <pc:sldMk cId="2052693395" sldId="532"/>
        </pc:sldMkLst>
        <pc:extLst>
          <p:ext xmlns:p="http://schemas.openxmlformats.org/presentationml/2006/main" uri="{D6D511B9-2390-475A-947B-AFAB55BFBCF1}">
            <pc226:cmChg xmlns:pc226="http://schemas.microsoft.com/office/powerpoint/2022/06/main/command" chg="add">
              <pc226:chgData name="Mihai Balan" userId="4c594eb5-4c04-4560-b9a9-d79e5ddb3628" providerId="ADAL" clId="{54615CC6-9900-43F6-ACFA-3C2A2F91B12B}" dt="2024-01-17T14:00:36.926" v="0"/>
              <pc2:cmMkLst xmlns:pc2="http://schemas.microsoft.com/office/powerpoint/2019/9/main/command">
                <pc:docMk/>
                <pc:sldMk cId="2052693395" sldId="532"/>
                <pc2:cmMk id="{31F9DD6D-680F-4611-9306-3F68A7F00C2D}"/>
              </pc2:cmMkLst>
            </pc226:cmChg>
          </p:ext>
        </pc:extLst>
      </pc:sldChg>
    </pc:docChg>
  </pc:docChgLst>
  <pc:docChgLst>
    <pc:chgData name="Cristina Serban" userId="S::bratu@adobe.com::ce94451b-2739-4383-97fe-3611819eac48" providerId="AD" clId="Web-{C17CF19C-AF05-F82B-80F5-291F35C341E6}"/>
    <pc:docChg chg="mod modSld">
      <pc:chgData name="Cristina Serban" userId="S::bratu@adobe.com::ce94451b-2739-4383-97fe-3611819eac48" providerId="AD" clId="Web-{C17CF19C-AF05-F82B-80F5-291F35C341E6}" dt="2025-03-02T20:56:45.044" v="52" actId="20577"/>
      <pc:docMkLst>
        <pc:docMk/>
      </pc:docMkLst>
      <pc:sldChg chg="addSp delSp modSp delAnim">
        <pc:chgData name="Cristina Serban" userId="S::bratu@adobe.com::ce94451b-2739-4383-97fe-3611819eac48" providerId="AD" clId="Web-{C17CF19C-AF05-F82B-80F5-291F35C341E6}" dt="2025-03-02T20:56:45.044" v="52" actId="20577"/>
        <pc:sldMkLst>
          <pc:docMk/>
          <pc:sldMk cId="1497213553" sldId="390"/>
        </pc:sldMkLst>
        <pc:spChg chg="add mod">
          <ac:chgData name="Cristina Serban" userId="S::bratu@adobe.com::ce94451b-2739-4383-97fe-3611819eac48" providerId="AD" clId="Web-{C17CF19C-AF05-F82B-80F5-291F35C341E6}" dt="2025-03-02T20:55:04.446" v="50" actId="20577"/>
          <ac:spMkLst>
            <pc:docMk/>
            <pc:sldMk cId="1497213553" sldId="390"/>
            <ac:spMk id="3" creationId="{88E9541D-F5A3-7479-C4E1-01C39C3225F2}"/>
          </ac:spMkLst>
        </pc:spChg>
        <pc:spChg chg="mod">
          <ac:chgData name="Cristina Serban" userId="S::bratu@adobe.com::ce94451b-2739-4383-97fe-3611819eac48" providerId="AD" clId="Web-{C17CF19C-AF05-F82B-80F5-291F35C341E6}" dt="2025-03-02T20:42:50.118" v="8" actId="20577"/>
          <ac:spMkLst>
            <pc:docMk/>
            <pc:sldMk cId="1497213553" sldId="390"/>
            <ac:spMk id="4" creationId="{2A55C33E-C8D2-4DA4-88E1-B1815F6328A4}"/>
          </ac:spMkLst>
        </pc:spChg>
        <pc:spChg chg="del mod">
          <ac:chgData name="Cristina Serban" userId="S::bratu@adobe.com::ce94451b-2739-4383-97fe-3611819eac48" providerId="AD" clId="Web-{C17CF19C-AF05-F82B-80F5-291F35C341E6}" dt="2025-03-02T20:44:03.293" v="24"/>
          <ac:spMkLst>
            <pc:docMk/>
            <pc:sldMk cId="1497213553" sldId="390"/>
            <ac:spMk id="10" creationId="{D3BC099E-C122-309C-4C5C-4CC430DC15A3}"/>
          </ac:spMkLst>
        </pc:spChg>
        <pc:spChg chg="mod">
          <ac:chgData name="Cristina Serban" userId="S::bratu@adobe.com::ce94451b-2739-4383-97fe-3611819eac48" providerId="AD" clId="Web-{C17CF19C-AF05-F82B-80F5-291F35C341E6}" dt="2025-03-02T20:56:45.044" v="52" actId="20577"/>
          <ac:spMkLst>
            <pc:docMk/>
            <pc:sldMk cId="1497213553" sldId="390"/>
            <ac:spMk id="12" creationId="{D21FF2AB-F214-4019-899C-9AA929DB533E}"/>
          </ac:spMkLst>
        </pc:spChg>
        <pc:spChg chg="mod">
          <ac:chgData name="Cristina Serban" userId="S::bratu@adobe.com::ce94451b-2739-4383-97fe-3611819eac48" providerId="AD" clId="Web-{C17CF19C-AF05-F82B-80F5-291F35C341E6}" dt="2025-03-02T20:54:30.851" v="39" actId="20577"/>
          <ac:spMkLst>
            <pc:docMk/>
            <pc:sldMk cId="1497213553" sldId="390"/>
            <ac:spMk id="14" creationId="{54112C63-3F53-408C-9236-ADC5CD968DCB}"/>
          </ac:spMkLst>
        </pc:spChg>
        <pc:spChg chg="del mod">
          <ac:chgData name="Cristina Serban" userId="S::bratu@adobe.com::ce94451b-2739-4383-97fe-3611819eac48" providerId="AD" clId="Web-{C17CF19C-AF05-F82B-80F5-291F35C341E6}" dt="2025-03-02T20:52:02.469" v="33"/>
          <ac:spMkLst>
            <pc:docMk/>
            <pc:sldMk cId="1497213553" sldId="390"/>
            <ac:spMk id="15" creationId="{39AAB43E-731A-42D1-AAFD-B5B8C8EE6508}"/>
          </ac:spMkLst>
        </pc:spChg>
        <pc:spChg chg="del mod">
          <ac:chgData name="Cristina Serban" userId="S::bratu@adobe.com::ce94451b-2739-4383-97fe-3611819eac48" providerId="AD" clId="Web-{C17CF19C-AF05-F82B-80F5-291F35C341E6}" dt="2025-03-02T20:51:59.157" v="30"/>
          <ac:spMkLst>
            <pc:docMk/>
            <pc:sldMk cId="1497213553" sldId="390"/>
            <ac:spMk id="16" creationId="{F4231190-6957-4CFE-B9D3-98CC95597E7E}"/>
          </ac:spMkLst>
        </pc:spChg>
      </pc:sldChg>
    </pc:docChg>
  </pc:docChgLst>
  <pc:docChgLst>
    <pc:chgData name="Victor Grigoriu" userId="3f83bd31-2a4b-4e41-8d4f-a02158482a57" providerId="ADAL" clId="{4A7A1ADE-3207-0241-B184-4BFB682338DF}"/>
    <pc:docChg chg="custSel modSld">
      <pc:chgData name="Victor Grigoriu" userId="3f83bd31-2a4b-4e41-8d4f-a02158482a57" providerId="ADAL" clId="{4A7A1ADE-3207-0241-B184-4BFB682338DF}" dt="2024-03-05T15:32:11.367" v="54" actId="14100"/>
      <pc:docMkLst>
        <pc:docMk/>
      </pc:docMkLst>
      <pc:sldChg chg="modSp mod">
        <pc:chgData name="Victor Grigoriu" userId="3f83bd31-2a4b-4e41-8d4f-a02158482a57" providerId="ADAL" clId="{4A7A1ADE-3207-0241-B184-4BFB682338DF}" dt="2024-03-05T15:32:11.367" v="54" actId="14100"/>
        <pc:sldMkLst>
          <pc:docMk/>
          <pc:sldMk cId="2752954924" sldId="513"/>
        </pc:sldMkLst>
        <pc:spChg chg="mod">
          <ac:chgData name="Victor Grigoriu" userId="3f83bd31-2a4b-4e41-8d4f-a02158482a57" providerId="ADAL" clId="{4A7A1ADE-3207-0241-B184-4BFB682338DF}" dt="2024-03-05T15:32:07.816" v="53" actId="14100"/>
          <ac:spMkLst>
            <pc:docMk/>
            <pc:sldMk cId="2752954924" sldId="513"/>
            <ac:spMk id="11" creationId="{A237E447-9AA6-4727-AE09-09ED89F41ECC}"/>
          </ac:spMkLst>
        </pc:spChg>
        <pc:spChg chg="mod">
          <ac:chgData name="Victor Grigoriu" userId="3f83bd31-2a4b-4e41-8d4f-a02158482a57" providerId="ADAL" clId="{4A7A1ADE-3207-0241-B184-4BFB682338DF}" dt="2024-03-05T15:32:11.367" v="54" actId="14100"/>
          <ac:spMkLst>
            <pc:docMk/>
            <pc:sldMk cId="2752954924" sldId="513"/>
            <ac:spMk id="15" creationId="{79CEDA08-1CFF-456F-B54C-A7AD281AC122}"/>
          </ac:spMkLst>
        </pc:spChg>
        <pc:spChg chg="mod">
          <ac:chgData name="Victor Grigoriu" userId="3f83bd31-2a4b-4e41-8d4f-a02158482a57" providerId="ADAL" clId="{4A7A1ADE-3207-0241-B184-4BFB682338DF}" dt="2024-03-05T15:31:58.399" v="51" actId="14100"/>
          <ac:spMkLst>
            <pc:docMk/>
            <pc:sldMk cId="2752954924" sldId="513"/>
            <ac:spMk id="16" creationId="{3D9A5925-69BF-41CC-8678-57B325EFE3F1}"/>
          </ac:spMkLst>
        </pc:spChg>
      </pc:sldChg>
    </pc:docChg>
  </pc:docChgLst>
  <pc:docChgLst>
    <pc:chgData name="Victor Grigoriu" userId="S::grigoriu@adobe.com::3f83bd31-2a4b-4e41-8d4f-a02158482a57" providerId="AD" clId="Web-{46EB78E0-6B0F-6C8F-1186-B9490A485FBF}"/>
    <pc:docChg chg="modSld">
      <pc:chgData name="Victor Grigoriu" userId="S::grigoriu@adobe.com::3f83bd31-2a4b-4e41-8d4f-a02158482a57" providerId="AD" clId="Web-{46EB78E0-6B0F-6C8F-1186-B9490A485FBF}" dt="2023-12-22T12:05:45.716" v="25" actId="20577"/>
      <pc:docMkLst>
        <pc:docMk/>
      </pc:docMkLst>
      <pc:sldChg chg="modSp">
        <pc:chgData name="Victor Grigoriu" userId="S::grigoriu@adobe.com::3f83bd31-2a4b-4e41-8d4f-a02158482a57" providerId="AD" clId="Web-{46EB78E0-6B0F-6C8F-1186-B9490A485FBF}" dt="2023-12-22T12:05:45.716" v="25" actId="20577"/>
        <pc:sldMkLst>
          <pc:docMk/>
          <pc:sldMk cId="2115124878" sldId="498"/>
        </pc:sldMkLst>
        <pc:spChg chg="mod">
          <ac:chgData name="Victor Grigoriu" userId="S::grigoriu@adobe.com::3f83bd31-2a4b-4e41-8d4f-a02158482a57" providerId="AD" clId="Web-{46EB78E0-6B0F-6C8F-1186-B9490A485FBF}" dt="2023-12-22T12:05:45.716" v="25" actId="20577"/>
          <ac:spMkLst>
            <pc:docMk/>
            <pc:sldMk cId="2115124878" sldId="498"/>
            <ac:spMk id="3" creationId="{254C71E7-65DE-46E7-B9FD-003861FC35A0}"/>
          </ac:spMkLst>
        </pc:spChg>
      </pc:sldChg>
      <pc:sldChg chg="modSp">
        <pc:chgData name="Victor Grigoriu" userId="S::grigoriu@adobe.com::3f83bd31-2a4b-4e41-8d4f-a02158482a57" providerId="AD" clId="Web-{46EB78E0-6B0F-6C8F-1186-B9490A485FBF}" dt="2023-12-22T11:33:39.796" v="5" actId="20577"/>
        <pc:sldMkLst>
          <pc:docMk/>
          <pc:sldMk cId="2926575535" sldId="502"/>
        </pc:sldMkLst>
        <pc:spChg chg="mod">
          <ac:chgData name="Victor Grigoriu" userId="S::grigoriu@adobe.com::3f83bd31-2a4b-4e41-8d4f-a02158482a57" providerId="AD" clId="Web-{46EB78E0-6B0F-6C8F-1186-B9490A485FBF}" dt="2023-12-22T11:33:39.796" v="5" actId="20577"/>
          <ac:spMkLst>
            <pc:docMk/>
            <pc:sldMk cId="2926575535" sldId="502"/>
            <ac:spMk id="3" creationId="{09715200-4AEC-4600-9EF3-9EB533C84F10}"/>
          </ac:spMkLst>
        </pc:spChg>
      </pc:sldChg>
      <pc:sldChg chg="modSp">
        <pc:chgData name="Victor Grigoriu" userId="S::grigoriu@adobe.com::3f83bd31-2a4b-4e41-8d4f-a02158482a57" providerId="AD" clId="Web-{46EB78E0-6B0F-6C8F-1186-B9490A485FBF}" dt="2023-12-22T12:02:48.178" v="8" actId="20577"/>
        <pc:sldMkLst>
          <pc:docMk/>
          <pc:sldMk cId="763887442" sldId="511"/>
        </pc:sldMkLst>
        <pc:spChg chg="mod">
          <ac:chgData name="Victor Grigoriu" userId="S::grigoriu@adobe.com::3f83bd31-2a4b-4e41-8d4f-a02158482a57" providerId="AD" clId="Web-{46EB78E0-6B0F-6C8F-1186-B9490A485FBF}" dt="2023-12-22T12:02:48.178" v="8" actId="20577"/>
          <ac:spMkLst>
            <pc:docMk/>
            <pc:sldMk cId="763887442" sldId="511"/>
            <ac:spMk id="3" creationId="{09715200-4AEC-4600-9EF3-9EB533C84F10}"/>
          </ac:spMkLst>
        </pc:spChg>
      </pc:sldChg>
      <pc:sldChg chg="modNotes">
        <pc:chgData name="Victor Grigoriu" userId="S::grigoriu@adobe.com::3f83bd31-2a4b-4e41-8d4f-a02158482a57" providerId="AD" clId="Web-{46EB78E0-6B0F-6C8F-1186-B9490A485FBF}" dt="2023-12-22T11:03:41.053" v="1"/>
        <pc:sldMkLst>
          <pc:docMk/>
          <pc:sldMk cId="280095328" sldId="518"/>
        </pc:sldMkLst>
      </pc:sldChg>
    </pc:docChg>
  </pc:docChgLst>
  <pc:docChgLst>
    <pc:chgData name="Victor Grigoriu" userId="3f83bd31-2a4b-4e41-8d4f-a02158482a57" providerId="ADAL" clId="{DCEF1CF0-9787-0D4C-98DE-7E4C9D11C268}"/>
    <pc:docChg chg="custSel modSld modMainMaster">
      <pc:chgData name="Victor Grigoriu" userId="3f83bd31-2a4b-4e41-8d4f-a02158482a57" providerId="ADAL" clId="{DCEF1CF0-9787-0D4C-98DE-7E4C9D11C268}" dt="2023-12-22T14:26:40.378" v="10"/>
      <pc:docMkLst>
        <pc:docMk/>
      </pc:docMkLst>
      <pc:sldChg chg="addSp delSp modSp mod">
        <pc:chgData name="Victor Grigoriu" userId="3f83bd31-2a4b-4e41-8d4f-a02158482a57" providerId="ADAL" clId="{DCEF1CF0-9787-0D4C-98DE-7E4C9D11C268}" dt="2023-12-22T14:25:52.783" v="1" actId="478"/>
        <pc:sldMkLst>
          <pc:docMk/>
          <pc:sldMk cId="395702958" sldId="492"/>
        </pc:sldMkLst>
        <pc:spChg chg="add del mod">
          <ac:chgData name="Victor Grigoriu" userId="3f83bd31-2a4b-4e41-8d4f-a02158482a57" providerId="ADAL" clId="{DCEF1CF0-9787-0D4C-98DE-7E4C9D11C268}" dt="2023-12-22T14:25:52.783" v="1" actId="478"/>
          <ac:spMkLst>
            <pc:docMk/>
            <pc:sldMk cId="395702958" sldId="492"/>
            <ac:spMk id="6" creationId="{C872AB05-DC8E-6030-F0BB-33DD556C6A05}"/>
          </ac:spMkLst>
        </pc:spChg>
      </pc:sldChg>
      <pc:sldMasterChg chg="modSldLayout">
        <pc:chgData name="Victor Grigoriu" userId="3f83bd31-2a4b-4e41-8d4f-a02158482a57" providerId="ADAL" clId="{DCEF1CF0-9787-0D4C-98DE-7E4C9D11C268}" dt="2023-12-22T14:26:40.378" v="10"/>
        <pc:sldMasterMkLst>
          <pc:docMk/>
          <pc:sldMasterMk cId="0" sldId="2147483656"/>
        </pc:sldMasterMkLst>
        <pc:sldLayoutChg chg="addSp delSp modSp mod">
          <pc:chgData name="Victor Grigoriu" userId="3f83bd31-2a4b-4e41-8d4f-a02158482a57" providerId="ADAL" clId="{DCEF1CF0-9787-0D4C-98DE-7E4C9D11C268}" dt="2023-12-22T14:26:40.378" v="10"/>
          <pc:sldLayoutMkLst>
            <pc:docMk/>
            <pc:sldMasterMk cId="0" sldId="2147483656"/>
            <pc:sldLayoutMk cId="0" sldId="2147483658"/>
          </pc:sldLayoutMkLst>
          <pc:spChg chg="add del mod">
            <ac:chgData name="Victor Grigoriu" userId="3f83bd31-2a4b-4e41-8d4f-a02158482a57" providerId="ADAL" clId="{DCEF1CF0-9787-0D4C-98DE-7E4C9D11C268}" dt="2023-12-22T14:26:10.309" v="4"/>
            <ac:spMkLst>
              <pc:docMk/>
              <pc:sldMasterMk cId="0" sldId="2147483656"/>
              <pc:sldLayoutMk cId="0" sldId="2147483658"/>
              <ac:spMk id="7" creationId="{33002C34-A9F4-14FC-8F44-5411F5EE1F7C}"/>
            </ac:spMkLst>
          </pc:spChg>
          <pc:spChg chg="add del mod">
            <ac:chgData name="Victor Grigoriu" userId="3f83bd31-2a4b-4e41-8d4f-a02158482a57" providerId="ADAL" clId="{DCEF1CF0-9787-0D4C-98DE-7E4C9D11C268}" dt="2023-12-22T14:26:20.443" v="7"/>
            <ac:spMkLst>
              <pc:docMk/>
              <pc:sldMasterMk cId="0" sldId="2147483656"/>
              <pc:sldLayoutMk cId="0" sldId="2147483658"/>
              <ac:spMk id="8" creationId="{4B3D9A59-27BB-EDE1-A335-17FB989A5883}"/>
            </ac:spMkLst>
          </pc:spChg>
          <pc:spChg chg="add del mod">
            <ac:chgData name="Victor Grigoriu" userId="3f83bd31-2a4b-4e41-8d4f-a02158482a57" providerId="ADAL" clId="{DCEF1CF0-9787-0D4C-98DE-7E4C9D11C268}" dt="2023-12-22T14:26:40.378" v="10"/>
            <ac:spMkLst>
              <pc:docMk/>
              <pc:sldMasterMk cId="0" sldId="2147483656"/>
              <pc:sldLayoutMk cId="0" sldId="2147483658"/>
              <ac:spMk id="9" creationId="{539A25E4-1452-AD9B-A07C-E06D22785A50}"/>
            </ac:spMkLst>
          </pc:spChg>
        </pc:sldLayoutChg>
      </pc:sldMasterChg>
    </pc:docChg>
  </pc:docChgLst>
</pc:chgInfo>
</file>

<file path=ppt/comments/modernComment_186_593DAA71.xml><?xml version="1.0" encoding="utf-8"?>
<p188:cmLst xmlns:a="http://schemas.openxmlformats.org/drawingml/2006/main" xmlns:r="http://schemas.openxmlformats.org/officeDocument/2006/relationships" xmlns:p188="http://schemas.microsoft.com/office/powerpoint/2018/8/main">
  <p188:cm id="{1E29AF6C-ED6B-4497-BF0A-2F4C4FC1034A}" authorId="{89722EC0-8A76-580D-A548-B9B7ACCFF221}" created="2024-01-25T08:41:43.455">
    <ac:deMkLst xmlns:ac="http://schemas.microsoft.com/office/drawing/2013/main/command">
      <pc:docMk xmlns:pc="http://schemas.microsoft.com/office/powerpoint/2013/main/command"/>
      <pc:sldMk xmlns:pc="http://schemas.microsoft.com/office/powerpoint/2013/main/command" cId="1497213553" sldId="390"/>
      <ac:spMk id="4" creationId="{2A55C33E-C8D2-4DA4-88E1-B1815F6328A4}"/>
    </ac:deMkLst>
    <p188:txBody>
      <a:bodyPr/>
      <a:lstStyle/>
      <a:p>
        <a:r>
          <a:rPr lang="en-US"/>
          <a:t>Avem o sursa pentru aceste numere/statistici?
Considerand mediul academic, ar fi frumos sa punem referinte</a:t>
        </a:r>
      </a:p>
    </p188:txBody>
  </p188:cm>
</p188:cmLst>
</file>

<file path=ppt/comments/modernComment_1EF_9EBD2436.xml><?xml version="1.0" encoding="utf-8"?>
<p188:cmLst xmlns:a="http://schemas.openxmlformats.org/drawingml/2006/main" xmlns:r="http://schemas.openxmlformats.org/officeDocument/2006/relationships" xmlns:p188="http://schemas.microsoft.com/office/powerpoint/2018/8/main">
  <p188:cm id="{11260EA1-B55F-4152-86BC-5C83DD69AA5E}" authorId="{63D2FDCD-18D2-A844-0DA5-A2A1CAAE3C72}" status="resolved" created="2024-01-16T15:49:49.897" complete="100000">
    <pc:sldMkLst xmlns:pc="http://schemas.microsoft.com/office/powerpoint/2013/main/command">
      <pc:docMk/>
      <pc:sldMk cId="2663195702" sldId="495"/>
    </pc:sldMkLst>
    <p188:replyLst>
      <p188:reply id="{BC812606-DF2B-42E6-A5FB-4F6A5FE6F670}" authorId="{BDCA3568-386B-428D-0358-017073B82BAF}" created="2024-01-17T07:13:36.754">
        <p188:txBody>
          <a:bodyPr/>
          <a:lstStyle/>
          <a:p>
            <a:r>
              <a:rPr lang="en-GB"/>
              <a:t>I agree, adauga-le</a:t>
            </a:r>
          </a:p>
        </p188:txBody>
      </p188:reply>
    </p188:replyLst>
    <p188:txBody>
      <a:bodyPr/>
      <a:lstStyle/>
      <a:p>
        <a:r>
          <a:rPr lang="en-US"/>
          <a:t>aș adăuga undeva cele două "legi" de aici: https://learning.oreilly.com/library/view/fundamentals-of-software/9781492043447/ch01.html#idm45838975795424
1. Everything in software architecture is a trade-off.
2. Why is more important than how.</a:t>
        </a:r>
      </a:p>
    </p188:txBody>
  </p188:cm>
</p188:cmLst>
</file>

<file path=ppt/comments/modernComment_1FE_93C9D0BC.xml><?xml version="1.0" encoding="utf-8"?>
<p188:cmLst xmlns:a="http://schemas.openxmlformats.org/drawingml/2006/main" xmlns:r="http://schemas.openxmlformats.org/officeDocument/2006/relationships" xmlns:p188="http://schemas.microsoft.com/office/powerpoint/2018/8/main">
  <p188:cm id="{7B78DCB5-33E6-454A-A64E-393B24BC0916}" authorId="{6478CE3A-9F54-ABB3-4BCB-68EB32F3785F}" created="2024-01-22T10:23:15.323">
    <ac:txMkLst xmlns:ac="http://schemas.microsoft.com/office/drawing/2013/main/command">
      <pc:docMk xmlns:pc="http://schemas.microsoft.com/office/powerpoint/2013/main/command"/>
      <pc:sldMk xmlns:pc="http://schemas.microsoft.com/office/powerpoint/2013/main/command" cId="2479476924" sldId="510"/>
      <ac:spMk id="3" creationId="{09715200-4AEC-4600-9EF3-9EB533C84F10}"/>
      <ac:txMk cp="499" len="46">
        <ac:context len="546" hash="1243651298"/>
      </ac:txMk>
    </ac:txMkLst>
    <p188:pos x="5219779" y="3959226"/>
    <p188:txBody>
      <a:bodyPr/>
      <a:lstStyle/>
      <a:p>
        <a:r>
          <a:rPr lang="en-US"/>
          <a:t>Not sure if the link to the SLAs (see notes) are directly relevant to this last point</a:t>
        </a:r>
      </a:p>
    </p188:txBody>
  </p188:cm>
</p188:cmLst>
</file>

<file path=ppt/comments/modernComment_201_A416C22C.xml><?xml version="1.0" encoding="utf-8"?>
<p188:cmLst xmlns:a="http://schemas.openxmlformats.org/drawingml/2006/main" xmlns:r="http://schemas.openxmlformats.org/officeDocument/2006/relationships" xmlns:p188="http://schemas.microsoft.com/office/powerpoint/2018/8/main">
  <p188:cm id="{2A994D52-C181-477A-B7F1-97BC8A6BAC41}" authorId="{63D2FDCD-18D2-A844-0DA5-A2A1CAAE3C72}" created="2024-01-19T11:44:49.185">
    <ac:deMkLst xmlns:ac="http://schemas.microsoft.com/office/drawing/2013/main/command">
      <pc:docMk xmlns:pc="http://schemas.microsoft.com/office/powerpoint/2013/main/command"/>
      <pc:sldMk xmlns:pc="http://schemas.microsoft.com/office/powerpoint/2013/main/command" cId="2752954924" sldId="513"/>
      <ac:spMk id="16" creationId="{3D9A5925-69BF-41CC-8678-57B325EFE3F1}"/>
    </ac:deMkLst>
    <p188:txBody>
      <a:bodyPr/>
      <a:lstStyle/>
      <a:p>
        <a:r>
          <a:rPr lang="en-US"/>
          <a:t>Fill values for the posts example?</a:t>
        </a:r>
      </a:p>
    </p188:txBody>
  </p188:cm>
</p188:cmLst>
</file>

<file path=ppt/comments/modernComment_20A_1657DA41.xml><?xml version="1.0" encoding="utf-8"?>
<p188:cmLst xmlns:a="http://schemas.openxmlformats.org/drawingml/2006/main" xmlns:r="http://schemas.openxmlformats.org/officeDocument/2006/relationships" xmlns:p188="http://schemas.microsoft.com/office/powerpoint/2018/8/main">
  <p188:cm id="{C9E0D8BD-9286-4716-9443-515235499161}" authorId="{6478CE3A-9F54-ABB3-4BCB-68EB32F3785F}" created="2024-01-17T14:01:57.818">
    <ac:deMkLst xmlns:ac="http://schemas.microsoft.com/office/drawing/2013/main/command">
      <pc:docMk xmlns:pc="http://schemas.microsoft.com/office/powerpoint/2013/main/command"/>
      <pc:sldMk xmlns:pc="http://schemas.microsoft.com/office/powerpoint/2013/main/command" cId="374856257" sldId="522"/>
      <ac:spMk id="3" creationId="{6DFEB5A7-588B-7E40-B20D-BCC4C19B5304}"/>
    </ac:deMkLst>
    <p188:replyLst>
      <p188:reply id="{60D26805-AB08-49C0-B157-A8176E3EA2B2}" authorId="{63D2FDCD-18D2-A844-0DA5-A2A1CAAE3C72}" created="2024-01-18T11:44:24.965">
        <p188:txBody>
          <a:bodyPr/>
          <a:lstStyle/>
          <a:p>
            <a:r>
              <a:rPr lang="en-US"/>
              <a:t>am inlocuit</a:t>
            </a:r>
          </a:p>
        </p188:txBody>
      </p188:reply>
    </p188:replyLst>
    <p188:txBody>
      <a:bodyPr/>
      <a:lstStyle/>
      <a:p>
        <a:r>
          <a:rPr lang="en-US"/>
          <a:t>Is this a segue to the next section? Is there a story behind it? I don't see any clear use for this quote</a:t>
        </a:r>
      </a:p>
    </p188:txBody>
  </p188:cm>
</p188:cmLst>
</file>

<file path=ppt/comments/modernComment_212_DCCDDAFD.xml><?xml version="1.0" encoding="utf-8"?>
<p188:cmLst xmlns:a="http://schemas.openxmlformats.org/drawingml/2006/main" xmlns:r="http://schemas.openxmlformats.org/officeDocument/2006/relationships" xmlns:p188="http://schemas.microsoft.com/office/powerpoint/2018/8/main">
  <p188:cm id="{D08CCD9A-A24B-4E1E-9363-D2FB9ADE082B}" authorId="{6478CE3A-9F54-ABB3-4BCB-68EB32F3785F}" created="2024-01-22T09:35:53.673">
    <ac:deMkLst xmlns:ac="http://schemas.microsoft.com/office/drawing/2013/main/command">
      <pc:docMk xmlns:pc="http://schemas.microsoft.com/office/powerpoint/2013/main/command"/>
      <pc:sldMk xmlns:pc="http://schemas.microsoft.com/office/powerpoint/2013/main/command" cId="3704478461" sldId="530"/>
      <ac:picMk id="4" creationId="{99FD8060-3077-2942-98F9-D15BA68E2F1D}"/>
    </ac:deMkLst>
    <p188:txBody>
      <a:bodyPr/>
      <a:lstStyle/>
      <a:p>
        <a:r>
          <a:rPr lang="en-US"/>
          <a:t>Maybe revisit? Aim for a diagram where the flows are maybe more clearly shown?</a:t>
        </a:r>
      </a:p>
    </p188:txBody>
  </p188:cm>
</p188:cmLst>
</file>

<file path=ppt/comments/modernComment_214_7A599D93.xml><?xml version="1.0" encoding="utf-8"?>
<p188:cmLst xmlns:a="http://schemas.openxmlformats.org/drawingml/2006/main" xmlns:r="http://schemas.openxmlformats.org/officeDocument/2006/relationships" xmlns:p188="http://schemas.microsoft.com/office/powerpoint/2018/8/main">
  <p188:cm id="{31F9DD6D-680F-4611-9306-3F68A7F00C2D}" authorId="{6478CE3A-9F54-ABB3-4BCB-68EB32F3785F}" created="2024-01-17T14:00:36.859">
    <ac:deMkLst xmlns:ac="http://schemas.microsoft.com/office/drawing/2013/main/command">
      <pc:docMk xmlns:pc="http://schemas.microsoft.com/office/powerpoint/2013/main/command"/>
      <pc:sldMk xmlns:pc="http://schemas.microsoft.com/office/powerpoint/2013/main/command" cId="2052693395" sldId="532"/>
      <ac:picMk id="7" creationId="{1C73E085-DE80-4444-8299-3961F939631E}"/>
    </ac:deMkLst>
    <p188:txBody>
      <a:bodyPr/>
      <a:lstStyle/>
      <a:p>
        <a:r>
          <a:rPr lang="en-US"/>
          <a:t>Replace with a more readable schematic. Maybe a class / db diagram?</a:t>
        </a:r>
      </a:p>
    </p188:txBody>
    <p188:extLst>
      <p:ext xmlns:p="http://schemas.openxmlformats.org/presentationml/2006/main" uri="{57CB4572-C831-44C2-8A1C-0ADB6CCDFE69}">
        <p223:reactions xmlns:p223="http://schemas.microsoft.com/office/powerpoint/2022/03/main">
          <p223:rxn type="👍">
            <p223:instance time="2024-01-18T11:44:46.247" authorId="{63D2FDCD-18D2-A844-0DA5-A2A1CAAE3C72}"/>
            <p223:instance time="2024-01-25T08:44:28.740" authorId="{89722EC0-8A76-580D-A548-B9B7ACCFF221}"/>
          </p223:rxn>
        </p223:reactions>
      </p:ext>
    </p188:extLst>
  </p188:cm>
  <p188:cm id="{E5ECD85B-67F6-4785-A30D-73CDD3AFBE2C}" authorId="{6478CE3A-9F54-ABB3-4BCB-68EB32F3785F}" created="2024-01-22T09:37:06.333">
    <ac:deMkLst xmlns:ac="http://schemas.microsoft.com/office/drawing/2013/main/command">
      <pc:docMk xmlns:pc="http://schemas.microsoft.com/office/powerpoint/2013/main/command"/>
      <pc:sldMk xmlns:pc="http://schemas.microsoft.com/office/powerpoint/2013/main/command" cId="2052693395" sldId="532"/>
      <ac:picMk id="7" creationId="{1C73E085-DE80-4444-8299-3961F939631E}"/>
    </ac:deMkLst>
    <p188:txBody>
      <a:bodyPr/>
      <a:lstStyle/>
      <a:p>
        <a:r>
          <a:rPr lang="en-US"/>
          <a:t>Ditto, something that's more clear maybe?</a:t>
        </a:r>
      </a:p>
    </p188:txBody>
  </p188:cm>
</p188:cmLst>
</file>

<file path=ppt/comments/modernComment_216_6690ECF9.xml><?xml version="1.0" encoding="utf-8"?>
<p188:cmLst xmlns:a="http://schemas.openxmlformats.org/drawingml/2006/main" xmlns:r="http://schemas.openxmlformats.org/officeDocument/2006/relationships" xmlns:p188="http://schemas.microsoft.com/office/powerpoint/2018/8/main">
  <p188:cm id="{E1762F81-92B4-4B25-B684-1A3A3EDC526B}" authorId="{63D2FDCD-18D2-A844-0DA5-A2A1CAAE3C72}" created="2024-01-19T11:42:23.585">
    <ac:deMkLst xmlns:ac="http://schemas.microsoft.com/office/drawing/2013/main/command">
      <pc:docMk xmlns:pc="http://schemas.microsoft.com/office/powerpoint/2013/main/command"/>
      <pc:sldMk xmlns:pc="http://schemas.microsoft.com/office/powerpoint/2013/main/command" cId="1720773881" sldId="534"/>
      <ac:picMk id="5" creationId="{D2E5BDA5-ED1F-F245-83E7-BDEEEE26B2A4}"/>
    </ac:deMkLst>
    <p188:txBody>
      <a:bodyPr/>
      <a:lstStyle/>
      <a:p>
        <a:r>
          <a:rPr lang="en-US"/>
          <a:t>OrderStatus looks like all the others, but it has possible values, not fields.</a:t>
        </a:r>
      </a:p>
    </p188:txBody>
    <p188:extLst>
      <p:ext xmlns:p="http://schemas.openxmlformats.org/presentationml/2006/main" uri="{57CB4572-C831-44C2-8A1C-0ADB6CCDFE69}">
        <p223:reactions xmlns:p223="http://schemas.microsoft.com/office/powerpoint/2022/03/main">
          <p223:rxn type="👍">
            <p223:instance time="2024-01-30T23:46:53.101" authorId="{12417899-8E13-2007-D397-D57A8CC887E7}"/>
          </p223:rxn>
        </p223:reactions>
      </p:ext>
    </p188:extLst>
  </p188:cm>
</p188:cmLst>
</file>

<file path=ppt/comments/modernComment_2B08_8D9A66A3.xml><?xml version="1.0" encoding="utf-8"?>
<p188:cmLst xmlns:a="http://schemas.openxmlformats.org/drawingml/2006/main" xmlns:r="http://schemas.openxmlformats.org/officeDocument/2006/relationships" xmlns:p188="http://schemas.microsoft.com/office/powerpoint/2018/8/main">
  <p188:cm id="{38EF3F83-F419-46EF-9BFD-C74E8C0C614D}" authorId="{6478CE3A-9F54-ABB3-4BCB-68EB32F3785F}" created="2024-01-22T10:41:33.403">
    <ac:txMkLst xmlns:ac="http://schemas.microsoft.com/office/drawing/2013/main/command">
      <pc:docMk xmlns:pc="http://schemas.microsoft.com/office/powerpoint/2013/main/command"/>
      <pc:sldMk xmlns:pc="http://schemas.microsoft.com/office/powerpoint/2013/main/command" cId="2375706275" sldId="11016"/>
      <ac:spMk id="3" creationId="{09715200-4AEC-4600-9EF3-9EB533C84F10}"/>
      <ac:txMk cp="338" len="29">
        <ac:context len="368" hash="878362079"/>
      </ac:txMk>
    </ac:txMkLst>
    <p188:pos x="3438604" y="3940176"/>
    <p188:txBody>
      <a:bodyPr/>
      <a:lstStyle/>
      <a:p>
        <a:r>
          <a:rPr lang="en-US"/>
          <a:t>Not sure it's really needed on the slide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3/2/2025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3/2/2025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ing.oreilly.com/library/view/fundamentals-of-software/9781492043447/ch01.html#idm45838975795424"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us/support/legal/sla/kubernetes-service/v1_1"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cloud.google.com/cdn/sla" TargetMode="External"/><Relationship Id="rId4" Type="http://schemas.openxmlformats.org/officeDocument/2006/relationships/hyperlink" Target="https://aws.amazon.com/s3/sla"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Let's imagine for a minute that we're part of a </a:t>
            </a:r>
            <a:r>
              <a:rPr lang="en-US" sz="1200" dirty="0">
                <a:ea typeface="+mn-lt"/>
                <a:cs typeface="+mn-lt"/>
              </a:rPr>
              <a:t>real estate construction company.</a:t>
            </a:r>
          </a:p>
          <a:p>
            <a:pPr marL="0" indent="0">
              <a:buNone/>
            </a:pPr>
            <a:r>
              <a:rPr lang="en-US" sz="1200" dirty="0">
                <a:ea typeface="+mn-lt"/>
                <a:cs typeface="+mn-lt"/>
              </a:rPr>
              <a:t>Building houses is a complex process that requires coordination between multiple entities and personas.</a:t>
            </a:r>
          </a:p>
          <a:p>
            <a:pPr marL="0" indent="0">
              <a:buNone/>
            </a:pPr>
            <a:endParaRPr lang="en-US" sz="1200" dirty="0">
              <a:ea typeface="+mn-lt"/>
              <a:cs typeface="+mn-lt"/>
            </a:endParaRPr>
          </a:p>
          <a:p>
            <a:pPr marL="0" indent="0">
              <a:buNone/>
            </a:pPr>
            <a:r>
              <a:rPr lang="en-US" sz="1200" dirty="0">
                <a:ea typeface="+mn-lt"/>
                <a:cs typeface="+mn-lt"/>
              </a:rPr>
              <a:t>Participants in the process can have different roles and are accountable for various deliverables or processes:</a:t>
            </a:r>
            <a:endParaRPr lang="en-US" sz="1200" dirty="0"/>
          </a:p>
          <a:p>
            <a:pPr marL="285750" indent="-285750">
              <a:buFont typeface="Arial" panose="020B0604020202020204" pitchFamily="34" charset="0"/>
              <a:buChar char="•"/>
            </a:pPr>
            <a:r>
              <a:rPr lang="en-US" sz="1200" dirty="0">
                <a:ea typeface="+mn-lt"/>
                <a:cs typeface="+mn-lt"/>
              </a:rPr>
              <a:t>end customers / beneficiaries</a:t>
            </a:r>
          </a:p>
          <a:p>
            <a:pPr marL="285750" indent="-285750">
              <a:buFont typeface="Arial" panose="020B0604020202020204" pitchFamily="34" charset="0"/>
              <a:buChar char="•"/>
            </a:pPr>
            <a:r>
              <a:rPr lang="en-US" sz="1200" dirty="0">
                <a:ea typeface="+mn-lt"/>
                <a:cs typeface="+mn-lt"/>
              </a:rPr>
              <a:t>local authorities</a:t>
            </a:r>
          </a:p>
          <a:p>
            <a:pPr marL="285750" indent="-285750">
              <a:buFont typeface="Arial" panose="020B0604020202020204" pitchFamily="34" charset="0"/>
              <a:buChar char="•"/>
            </a:pPr>
            <a:r>
              <a:rPr lang="en-US" sz="1200" dirty="0">
                <a:ea typeface="+mn-lt"/>
                <a:cs typeface="+mn-lt"/>
              </a:rPr>
              <a:t>construction manager</a:t>
            </a:r>
            <a:endParaRPr lang="en-US" sz="1200" dirty="0">
              <a:ea typeface="+mn-ea"/>
              <a:cs typeface="+mn-cs"/>
            </a:endParaRPr>
          </a:p>
          <a:p>
            <a:pPr marL="285750" indent="-285750">
              <a:buFont typeface="Arial" panose="020B0604020202020204" pitchFamily="34" charset="0"/>
              <a:buChar char="•"/>
            </a:pPr>
            <a:r>
              <a:rPr lang="en-US" sz="1200" dirty="0">
                <a:ea typeface="+mn-lt"/>
                <a:cs typeface="+mn-lt"/>
              </a:rPr>
              <a:t>construction workers</a:t>
            </a:r>
          </a:p>
          <a:p>
            <a:pPr marL="285750" indent="-285750">
              <a:buFont typeface="Arial" panose="020B0604020202020204" pitchFamily="34" charset="0"/>
              <a:buChar char="•"/>
            </a:pPr>
            <a:r>
              <a:rPr lang="en-US" sz="1200" dirty="0">
                <a:ea typeface="+mn-lt"/>
                <a:cs typeface="+mn-lt"/>
              </a:rPr>
              <a:t>plumbers</a:t>
            </a:r>
          </a:p>
          <a:p>
            <a:pPr marL="285750" indent="-285750">
              <a:buFont typeface="Arial" panose="020B0604020202020204" pitchFamily="34" charset="0"/>
              <a:buChar char="•"/>
            </a:pPr>
            <a:r>
              <a:rPr lang="en-US" sz="1200" dirty="0">
                <a:ea typeface="+mn-lt"/>
                <a:cs typeface="+mn-lt"/>
              </a:rPr>
              <a:t>electricians</a:t>
            </a:r>
          </a:p>
          <a:p>
            <a:pPr marL="285750" indent="-285750">
              <a:buFont typeface="Arial" panose="020B0604020202020204" pitchFamily="34" charset="0"/>
              <a:buChar char="•"/>
            </a:pPr>
            <a:endParaRPr lang="en-US" sz="1200" dirty="0">
              <a:ea typeface="+mn-lt"/>
              <a:cs typeface="+mn-lt"/>
            </a:endParaRPr>
          </a:p>
          <a:p>
            <a:pPr marL="285750" indent="-285750"/>
            <a:r>
              <a:rPr lang="en-US" sz="1200" dirty="0">
                <a:ea typeface="+mn-lt"/>
                <a:cs typeface="+mn-lt"/>
              </a:rPr>
              <a:t>Different types of houses serve different needs.</a:t>
            </a:r>
          </a:p>
          <a:p>
            <a:pPr marL="285750" indent="-285750"/>
            <a:r>
              <a:rPr lang="en-US" sz="1200" dirty="0">
                <a:ea typeface="+mn-lt"/>
                <a:cs typeface="+mn-lt"/>
              </a:rPr>
              <a:t>Unplanned items or faulty deliverables can have undesired consequences on the end goal or timeline.</a:t>
            </a:r>
          </a:p>
          <a:p>
            <a:pPr marL="285750" indent="-285750"/>
            <a:endParaRPr lang="en-US" sz="1200" dirty="0">
              <a:ea typeface="+mn-lt"/>
              <a:cs typeface="+mn-lt"/>
            </a:endParaRPr>
          </a:p>
          <a:p>
            <a:pPr marL="285750" indent="-285750"/>
            <a:r>
              <a:rPr lang="en-US" sz="1200" dirty="0">
                <a:ea typeface="+mn-lt"/>
                <a:cs typeface="+mn-lt"/>
              </a:rPr>
              <a:t>The shared liaison is the architecture.</a:t>
            </a:r>
            <a:endParaRPr lang="en-US" dirty="0">
              <a:ea typeface="+mn-lt"/>
              <a:cs typeface="+mn-lt"/>
            </a:endParaRP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a:t>
            </a:fld>
            <a:endParaRPr lang="en-US"/>
          </a:p>
        </p:txBody>
      </p:sp>
    </p:spTree>
    <p:extLst>
      <p:ext uri="{BB962C8B-B14F-4D97-AF65-F5344CB8AC3E}">
        <p14:creationId xmlns:p14="http://schemas.microsoft.com/office/powerpoint/2010/main" val="1666543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4017739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 high-level description of the system. Describe at a high level how the system will work. Don't get bogged down with details, those belong in a low-level design.</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 diagram showing how the major components communicate is very useful. If this system is intended to be a component in a larger system, a diagram showing how it fits into the larger system is useful.</a:t>
            </a:r>
          </a:p>
        </p:txBody>
      </p:sp>
      <p:sp>
        <p:nvSpPr>
          <p:cNvPr id="4" name="Slide Number Placeholder 3"/>
          <p:cNvSpPr>
            <a:spLocks noGrp="1"/>
          </p:cNvSpPr>
          <p:nvPr>
            <p:ph type="sldNum" sz="quarter" idx="5"/>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2839670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 kind of data flow diagram, but there are many other kinds of diagrams. Choose the most appropriate one for conveying various aspects of the HLD.</a:t>
            </a:r>
          </a:p>
          <a:p>
            <a:endParaRPr lang="en-US" dirty="0">
              <a:cs typeface="Calibri"/>
            </a:endParaRPr>
          </a:p>
          <a:p>
            <a:r>
              <a:rPr lang="en-US" dirty="0"/>
              <a:t>Just google ‘</a:t>
            </a:r>
            <a:r>
              <a:rPr lang="en-US" dirty="0" err="1"/>
              <a:t>netflix</a:t>
            </a:r>
            <a:r>
              <a:rPr lang="en-US" dirty="0"/>
              <a:t> high level design diagram’ and you’ll get a bunch of diagrams, each with its own definition of “high level” and concerning a different part of the Netflix business</a:t>
            </a:r>
          </a:p>
          <a:p>
            <a:r>
              <a:rPr lang="en-US" dirty="0"/>
              <a:t>https://medium.com/@narengowda/netflix-system-design-dbec30fede8d</a:t>
            </a:r>
          </a:p>
        </p:txBody>
      </p:sp>
      <p:sp>
        <p:nvSpPr>
          <p:cNvPr id="4" name="Slide Number Placeholder 3"/>
          <p:cNvSpPr>
            <a:spLocks noGrp="1"/>
          </p:cNvSpPr>
          <p:nvPr>
            <p:ph type="sldNum" sz="quarter" idx="5"/>
          </p:nvPr>
        </p:nvSpPr>
        <p:spPr/>
        <p:txBody>
          <a:bodyPr/>
          <a:lstStyle/>
          <a:p>
            <a:fld id="{3EF2277D-4E65-471B-8FDC-312617F5EA89}" type="slidenum">
              <a:rPr lang="en-US" smtClean="0"/>
              <a:pPr/>
              <a:t>13</a:t>
            </a:fld>
            <a:endParaRPr lang="en-US"/>
          </a:p>
        </p:txBody>
      </p:sp>
    </p:spTree>
    <p:extLst>
      <p:ext uri="{BB962C8B-B14F-4D97-AF65-F5344CB8AC3E}">
        <p14:creationId xmlns:p14="http://schemas.microsoft.com/office/powerpoint/2010/main" val="4121257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The low-level design is an iteration of detail based on the high-level design. It contains detailed descriptions of every component in the system, what changes, what’s new, as well as the functionality it exposes. </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 low-level design will document things like APIs, communication protocols, file formats, database schema, etc.</a:t>
            </a:r>
            <a:r>
              <a:rPr lang="en-GB"/>
              <a:t> </a:t>
            </a:r>
            <a:endParaRPr lang="en-GB" sz="1200" b="0" i="0" kern="120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fld id="{3EF2277D-4E65-471B-8FDC-312617F5EA89}" type="slidenum">
              <a:rPr lang="en-US" smtClean="0"/>
              <a:pPr/>
              <a:t>14</a:t>
            </a:fld>
            <a:endParaRPr lang="en-US"/>
          </a:p>
        </p:txBody>
      </p:sp>
    </p:spTree>
    <p:extLst>
      <p:ext uri="{BB962C8B-B14F-4D97-AF65-F5344CB8AC3E}">
        <p14:creationId xmlns:p14="http://schemas.microsoft.com/office/powerpoint/2010/main" val="1150910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990665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5590" indent="-275590">
              <a:spcBef>
                <a:spcPts val="714"/>
              </a:spcBef>
            </a:pPr>
            <a:r>
              <a:rPr lang="en-US"/>
              <a:t>"Architecture is the stuff you can’t Google."</a:t>
            </a:r>
          </a:p>
          <a:p>
            <a:pPr marL="275590" indent="-275590">
              <a:spcBef>
                <a:spcPts val="714"/>
              </a:spcBef>
            </a:pPr>
            <a:r>
              <a:rPr lang="en-US"/>
              <a:t>"There are no right or wrong answers in architecture—only trade-offs."</a:t>
            </a:r>
          </a:p>
          <a:p>
            <a:pPr>
              <a:spcBef>
                <a:spcPts val="714"/>
              </a:spcBef>
            </a:pPr>
            <a:r>
              <a:rPr lang="en-US"/>
              <a:t>"Why is more important than how."</a:t>
            </a:r>
            <a:endParaRPr lang="en-US" sz="1200">
              <a:ea typeface="+mn-lt"/>
              <a:cs typeface="+mn-lt"/>
            </a:endParaRPr>
          </a:p>
          <a:p>
            <a:endParaRPr lang="en-US" sz="1200">
              <a:ea typeface="+mn-lt"/>
              <a:cs typeface="+mn-lt"/>
            </a:endParaRPr>
          </a:p>
          <a:p>
            <a:r>
              <a:rPr lang="en-US" sz="1200">
                <a:ea typeface="+mn-lt"/>
                <a:cs typeface="+mn-lt"/>
              </a:rPr>
              <a:t>Designing software systems is challenging, as you must find balance between various aspects.</a:t>
            </a:r>
          </a:p>
          <a:p>
            <a:endParaRPr lang="en-US" sz="1200">
              <a:ea typeface="+mn-lt"/>
              <a:cs typeface="+mn-lt"/>
            </a:endParaRPr>
          </a:p>
          <a:p>
            <a:pPr marL="342900" indent="-342900">
              <a:buAutoNum type="arabicPeriod"/>
            </a:pPr>
            <a:r>
              <a:rPr lang="en-US" sz="1200">
                <a:ea typeface="+mn-lt"/>
                <a:cs typeface="+mn-lt"/>
              </a:rPr>
              <a:t>Simplicity</a:t>
            </a:r>
          </a:p>
          <a:p>
            <a:pPr marL="342900" indent="-342900">
              <a:buAutoNum type="arabicPeriod"/>
            </a:pPr>
            <a:r>
              <a:rPr lang="en-US" sz="1200">
                <a:ea typeface="+mn-lt"/>
                <a:cs typeface="+mn-lt"/>
              </a:rPr>
              <a:t>Scalability</a:t>
            </a:r>
          </a:p>
          <a:p>
            <a:pPr marL="342900" indent="-342900">
              <a:buAutoNum type="arabicPeriod"/>
            </a:pPr>
            <a:r>
              <a:rPr lang="en-US" sz="1200">
                <a:ea typeface="+mn-lt"/>
                <a:cs typeface="+mn-lt"/>
              </a:rPr>
              <a:t>Performance</a:t>
            </a:r>
          </a:p>
          <a:p>
            <a:pPr marL="342900" indent="-342900">
              <a:buAutoNum type="arabicPeriod"/>
            </a:pPr>
            <a:r>
              <a:rPr lang="en-US" sz="1200">
                <a:ea typeface="+mn-lt"/>
                <a:cs typeface="+mn-lt"/>
              </a:rPr>
              <a:t>Reliability</a:t>
            </a:r>
          </a:p>
          <a:p>
            <a:pPr marL="342900" indent="-342900">
              <a:buAutoNum type="arabicPeriod"/>
            </a:pPr>
            <a:r>
              <a:rPr lang="en-US" sz="1200">
                <a:ea typeface="+mn-lt"/>
                <a:cs typeface="+mn-lt"/>
              </a:rPr>
              <a:t>Generality</a:t>
            </a:r>
          </a:p>
          <a:p>
            <a:endParaRPr lang="en-US"/>
          </a:p>
          <a:p>
            <a:pPr marL="342900" indent="-342900"/>
            <a:r>
              <a:rPr lang="en-US" sz="1200">
                <a:ea typeface="+mn-lt"/>
                <a:cs typeface="+mn-lt"/>
              </a:rPr>
              <a:t>1. Features</a:t>
            </a:r>
          </a:p>
          <a:p>
            <a:pPr marL="342900" indent="-342900"/>
            <a:r>
              <a:rPr lang="en-US" sz="1200">
                <a:ea typeface="+mn-lt"/>
                <a:cs typeface="+mn-lt"/>
              </a:rPr>
              <a:t>2. Maintainability</a:t>
            </a:r>
          </a:p>
          <a:p>
            <a:pPr marL="342900" indent="-342900"/>
            <a:r>
              <a:rPr lang="en-US" sz="1200">
                <a:ea typeface="+mn-lt"/>
                <a:cs typeface="+mn-lt"/>
              </a:rPr>
              <a:t>3. Extensibility</a:t>
            </a:r>
          </a:p>
          <a:p>
            <a:endParaRPr lang="en-US"/>
          </a:p>
          <a:p>
            <a:pPr marL="228600" indent="-228600">
              <a:buAutoNum type="arabicPeriod"/>
            </a:pPr>
            <a:r>
              <a:rPr lang="en-US"/>
              <a:t>Stability vs agility</a:t>
            </a:r>
          </a:p>
          <a:p>
            <a:pPr marL="228600" indent="-228600">
              <a:buAutoNum type="arabicPeriod"/>
            </a:pPr>
            <a:r>
              <a:rPr lang="en-US"/>
              <a:t>Security</a:t>
            </a:r>
          </a:p>
        </p:txBody>
      </p:sp>
      <p:sp>
        <p:nvSpPr>
          <p:cNvPr id="4" name="Slide Number Placeholder 3"/>
          <p:cNvSpPr>
            <a:spLocks noGrp="1"/>
          </p:cNvSpPr>
          <p:nvPr>
            <p:ph type="sldNum" sz="quarter" idx="5"/>
          </p:nvPr>
        </p:nvSpPr>
        <p:spPr/>
        <p:txBody>
          <a:bodyPr/>
          <a:lstStyle/>
          <a:p>
            <a:fld id="{3EF2277D-4E65-471B-8FDC-312617F5EA89}" type="slidenum">
              <a:rPr lang="en-US" smtClean="0"/>
              <a:pPr/>
              <a:t>16</a:t>
            </a:fld>
            <a:endParaRPr lang="en-US"/>
          </a:p>
        </p:txBody>
      </p:sp>
    </p:spTree>
    <p:extLst>
      <p:ext uri="{BB962C8B-B14F-4D97-AF65-F5344CB8AC3E}">
        <p14:creationId xmlns:p14="http://schemas.microsoft.com/office/powerpoint/2010/main" val="974688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Source: </a:t>
            </a:r>
            <a:r>
              <a:rPr lang="en-US">
                <a:hlinkClick r:id="rId3"/>
              </a:rPr>
              <a:t>https://learning.oreilly.com/library/view/fundamentals-of-software/9781492043447/ch01.html#idm45838975795424</a:t>
            </a:r>
          </a:p>
          <a:p>
            <a:endParaRPr lang="en-US">
              <a:cs typeface="Calibri"/>
            </a:endParaRPr>
          </a:p>
        </p:txBody>
      </p:sp>
      <p:sp>
        <p:nvSpPr>
          <p:cNvPr id="4" name="Slide Number Placeholder 3"/>
          <p:cNvSpPr>
            <a:spLocks noGrp="1"/>
          </p:cNvSpPr>
          <p:nvPr>
            <p:ph type="sldNum" sz="quarter" idx="5"/>
          </p:nvPr>
        </p:nvSpPr>
        <p:spPr/>
        <p:txBody>
          <a:bodyPr/>
          <a:lstStyle/>
          <a:p>
            <a:fld id="{3EF2277D-4E65-471B-8FDC-312617F5EA89}" type="slidenum">
              <a:rPr lang="en-US" smtClean="0"/>
              <a:pPr/>
              <a:t>17</a:t>
            </a:fld>
            <a:endParaRPr lang="en-US"/>
          </a:p>
        </p:txBody>
      </p:sp>
    </p:spTree>
    <p:extLst>
      <p:ext uri="{BB962C8B-B14F-4D97-AF65-F5344CB8AC3E}">
        <p14:creationId xmlns:p14="http://schemas.microsoft.com/office/powerpoint/2010/main" val="3346654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18</a:t>
            </a:fld>
            <a:endParaRPr lang="en-US"/>
          </a:p>
        </p:txBody>
      </p:sp>
    </p:spTree>
    <p:extLst>
      <p:ext uri="{BB962C8B-B14F-4D97-AF65-F5344CB8AC3E}">
        <p14:creationId xmlns:p14="http://schemas.microsoft.com/office/powerpoint/2010/main" val="877786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19</a:t>
            </a:fld>
            <a:endParaRPr lang="en-US"/>
          </a:p>
        </p:txBody>
      </p:sp>
    </p:spTree>
    <p:extLst>
      <p:ext uri="{BB962C8B-B14F-4D97-AF65-F5344CB8AC3E}">
        <p14:creationId xmlns:p14="http://schemas.microsoft.com/office/powerpoint/2010/main" val="3242731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modelling is a process that defines and analyzes data requirements needed to support business flows. The requirements are initially described as a conceptual data model – the domain model. </a:t>
            </a:r>
            <a:endParaRPr lang="en-GB" sz="1200" b="0" i="0" kern="1200">
              <a:solidFill>
                <a:schemeClr val="tx1"/>
              </a:solidFill>
              <a:effectLst/>
              <a:latin typeface="+mn-lt"/>
              <a:ea typeface="+mn-ea"/>
              <a:cs typeface="+mn-cs"/>
            </a:endParaRP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 domain model is a </a:t>
            </a:r>
            <a:r>
              <a:rPr lang="en-GB" sz="1200" b="0" i="0" u="none" strike="noStrike" kern="1200">
                <a:solidFill>
                  <a:schemeClr val="tx1"/>
                </a:solidFill>
                <a:effectLst/>
                <a:latin typeface="+mn-lt"/>
                <a:ea typeface="+mn-ea"/>
                <a:cs typeface="+mn-cs"/>
              </a:rPr>
              <a:t>formal representation </a:t>
            </a:r>
            <a:r>
              <a:rPr lang="en-GB" sz="1200" b="0" i="0" kern="1200">
                <a:solidFill>
                  <a:schemeClr val="tx1"/>
                </a:solidFill>
                <a:effectLst/>
                <a:latin typeface="+mn-lt"/>
                <a:ea typeface="+mn-ea"/>
                <a:cs typeface="+mn-cs"/>
              </a:rPr>
              <a:t>of a </a:t>
            </a:r>
            <a:r>
              <a:rPr lang="en-GB" sz="1200" b="0" i="0" u="none" strike="noStrike" kern="1200">
                <a:solidFill>
                  <a:schemeClr val="tx1"/>
                </a:solidFill>
                <a:effectLst/>
                <a:latin typeface="+mn-lt"/>
                <a:ea typeface="+mn-ea"/>
                <a:cs typeface="+mn-cs"/>
              </a:rPr>
              <a:t>knowledge domain </a:t>
            </a:r>
            <a:r>
              <a:rPr lang="en-GB" sz="1200" b="0" i="0" kern="1200">
                <a:solidFill>
                  <a:schemeClr val="tx1"/>
                </a:solidFill>
                <a:effectLst/>
                <a:latin typeface="+mn-lt"/>
                <a:ea typeface="+mn-ea"/>
                <a:cs typeface="+mn-cs"/>
              </a:rPr>
              <a:t>with concepts, roles, datatypes, actors, and rules. It is a system of abstractions that describes selected aspects of a sphere of knowledge, influence or activity. The domain model is a representation of meaningful real-world concepts pertinent to the domain that need to be modelled in software. The concepts include the data involved in the business and rules the business uses in relation to that data. A domain model leverages natural language of the domain.</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 domain model generally uses the vocabulary of the domain, thus allowing a representation of the model to be communicated to non-technical stakeholders. It should not refer to any technical implementations such as databases or software components that are being designed.</a:t>
            </a:r>
          </a:p>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20</a:t>
            </a:fld>
            <a:endParaRPr lang="en-US"/>
          </a:p>
        </p:txBody>
      </p:sp>
    </p:spTree>
    <p:extLst>
      <p:ext uri="{BB962C8B-B14F-4D97-AF65-F5344CB8AC3E}">
        <p14:creationId xmlns:p14="http://schemas.microsoft.com/office/powerpoint/2010/main" val="4268303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r>
              <a:rPr lang="en-GB" sz="1200" b="0" i="0" kern="1200" dirty="0">
                <a:solidFill>
                  <a:schemeClr val="tx1"/>
                </a:solidFill>
                <a:effectLst/>
                <a:latin typeface="+mn-lt"/>
                <a:ea typeface="+mn-ea"/>
                <a:cs typeface="+mn-cs"/>
              </a:rPr>
              <a:t>A software architect makes high-level design choices and frames technical standards. This might include tools, software coding standards, or platforms to be used. </a:t>
            </a:r>
          </a:p>
          <a:p>
            <a:pPr marL="285750" indent="-285750"/>
            <a:endParaRPr lang="en-GB" sz="1200" b="0" i="0" kern="1200" dirty="0">
              <a:solidFill>
                <a:schemeClr val="tx1"/>
              </a:solidFill>
              <a:effectLst/>
              <a:latin typeface="+mn-lt"/>
              <a:ea typeface="+mn-ea"/>
              <a:cs typeface="+mn-cs"/>
            </a:endParaRPr>
          </a:p>
          <a:p>
            <a:pPr marL="285750" indent="-285750"/>
            <a:r>
              <a:rPr lang="en-GB" sz="1200" b="0" i="0" kern="1200" dirty="0">
                <a:solidFill>
                  <a:schemeClr val="tx1"/>
                </a:solidFill>
                <a:effectLst/>
                <a:latin typeface="+mn-lt"/>
                <a:ea typeface="+mn-ea"/>
                <a:cs typeface="+mn-cs"/>
              </a:rPr>
              <a:t>To be effective, a software architect needs broad and deep technical knowledge to make good decisions. He/she will provide a complete technical support of the project from the inception through planning to construction.</a:t>
            </a:r>
          </a:p>
          <a:p>
            <a:pPr marL="285750" indent="-285750"/>
            <a:endParaRPr lang="en-GB" sz="1200" b="0" i="0" kern="1200" dirty="0">
              <a:solidFill>
                <a:schemeClr val="tx1"/>
              </a:solidFill>
              <a:effectLst/>
              <a:latin typeface="+mn-lt"/>
              <a:ea typeface="+mn-ea"/>
              <a:cs typeface="+mn-cs"/>
            </a:endParaRPr>
          </a:p>
          <a:p>
            <a:pPr marL="285750" indent="-285750"/>
            <a:r>
              <a:rPr lang="en-GB" sz="1200" b="0" i="0" kern="1200" dirty="0">
                <a:solidFill>
                  <a:schemeClr val="tx1"/>
                </a:solidFill>
                <a:effectLst/>
                <a:latin typeface="+mn-lt"/>
                <a:ea typeface="+mn-ea"/>
                <a:cs typeface="+mn-cs"/>
              </a:rPr>
              <a:t>Skills:</a:t>
            </a:r>
          </a:p>
          <a:p>
            <a:pPr marL="285750" indent="-285750">
              <a:buFont typeface="Arial" panose="020B0604020202020204" pitchFamily="34" charset="0"/>
              <a:buChar char="•"/>
            </a:pPr>
            <a:r>
              <a:rPr lang="en-GB" sz="1200" b="0" i="0" kern="1200" dirty="0">
                <a:solidFill>
                  <a:schemeClr val="tx1"/>
                </a:solidFill>
                <a:effectLst/>
                <a:latin typeface="+mn-lt"/>
                <a:ea typeface="+mn-ea"/>
                <a:cs typeface="+mn-cs"/>
              </a:rPr>
              <a:t>Broad technical knowledge</a:t>
            </a:r>
          </a:p>
          <a:p>
            <a:pPr marL="285750" indent="-285750">
              <a:buFont typeface="Arial" panose="020B0604020202020204" pitchFamily="34" charset="0"/>
              <a:buChar char="•"/>
            </a:pPr>
            <a:r>
              <a:rPr lang="en-GB" sz="1200" b="0" i="0" kern="1200" dirty="0">
                <a:solidFill>
                  <a:schemeClr val="tx1"/>
                </a:solidFill>
                <a:effectLst/>
                <a:latin typeface="+mn-lt"/>
                <a:ea typeface="+mn-ea"/>
                <a:cs typeface="+mn-cs"/>
              </a:rPr>
              <a:t>Responsibility</a:t>
            </a:r>
          </a:p>
          <a:p>
            <a:pPr marL="285750" indent="-285750">
              <a:buFont typeface="Arial" panose="020B0604020202020204" pitchFamily="34" charset="0"/>
              <a:buChar char="•"/>
            </a:pPr>
            <a:r>
              <a:rPr lang="en-GB" sz="1200" b="0" i="0" kern="1200" dirty="0">
                <a:solidFill>
                  <a:schemeClr val="tx1"/>
                </a:solidFill>
                <a:effectLst/>
                <a:latin typeface="+mn-lt"/>
                <a:ea typeface="+mn-ea"/>
                <a:cs typeface="+mn-cs"/>
              </a:rPr>
              <a:t>Communication</a:t>
            </a:r>
          </a:p>
          <a:p>
            <a:pPr marL="285750" indent="-285750">
              <a:buFont typeface="Arial" panose="020B0604020202020204" pitchFamily="34" charset="0"/>
              <a:buChar char="•"/>
            </a:pPr>
            <a:r>
              <a:rPr lang="en-GB" sz="1200" b="0" i="0" kern="1200" dirty="0">
                <a:solidFill>
                  <a:schemeClr val="tx1"/>
                </a:solidFill>
                <a:effectLst/>
                <a:latin typeface="+mn-lt"/>
                <a:ea typeface="+mn-ea"/>
                <a:cs typeface="+mn-cs"/>
              </a:rPr>
              <a:t>Analytical</a:t>
            </a:r>
          </a:p>
          <a:p>
            <a:pPr marL="285750" indent="-285750">
              <a:buFont typeface="Arial" panose="020B0604020202020204" pitchFamily="34" charset="0"/>
              <a:buChar char="•"/>
            </a:pPr>
            <a:endParaRPr lang="en-US" dirty="0">
              <a:ea typeface="+mn-lt"/>
              <a:cs typeface="+mn-lt"/>
            </a:endParaRPr>
          </a:p>
        </p:txBody>
      </p:sp>
      <p:sp>
        <p:nvSpPr>
          <p:cNvPr id="4" name="Slide Number Placeholder 3"/>
          <p:cNvSpPr>
            <a:spLocks noGrp="1"/>
          </p:cNvSpPr>
          <p:nvPr>
            <p:ph type="sldNum" sz="quarter" idx="5"/>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3365434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ea typeface="+mn-lt"/>
                <a:cs typeface="+mn-lt"/>
              </a:rPr>
              <a:t>Most systems revolve around a certain system of record as the backbone for data storage and retrieval or even processing (this can be a database, a message bus, a cache – anything involving data manipulation).</a:t>
            </a:r>
          </a:p>
          <a:p>
            <a:pPr marL="0" indent="0">
              <a:buNone/>
            </a:pPr>
            <a:endParaRPr lang="en-US"/>
          </a:p>
          <a:p>
            <a:pPr marL="0" indent="0">
              <a:buNone/>
            </a:pPr>
            <a:r>
              <a:rPr lang="en-US"/>
              <a:t>As you understand better the fitness of a technology / architecture you will leverage a more fit data model. This physical data model is derived from the domain model and represents an organization of data into structures of data, tables, accounts and so on. This physical data model is technology-specific. In fact, it is optimized for the technology.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Depending on the use case, yes - you can leverage certain technologies and tools, but that's not everything. Data modelling is equally essential, as having the wrong data model used with the right technology can have undesired effects.</a:t>
            </a:r>
          </a:p>
          <a:p>
            <a:pPr marL="0" indent="0">
              <a:buNone/>
            </a:pPr>
            <a:endParaRPr lang="en-US"/>
          </a:p>
          <a:p>
            <a:pPr marL="0" indent="0">
              <a:buNone/>
            </a:pPr>
            <a:r>
              <a:rPr lang="en-US"/>
              <a:t>Technology choices are also informed by the data access patterns in the application(s). Your data access pattern will vary by use case:</a:t>
            </a:r>
          </a:p>
          <a:p>
            <a:pPr marL="0" indent="0">
              <a:buNone/>
            </a:pPr>
            <a:r>
              <a:rPr lang="en-US"/>
              <a:t>- read intensive vs write intensive</a:t>
            </a:r>
          </a:p>
          <a:p>
            <a:pPr marL="0" indent="0">
              <a:buNone/>
            </a:pPr>
            <a:r>
              <a:rPr lang="en-US"/>
              <a:t>- full scans vs random reads</a:t>
            </a:r>
          </a:p>
          <a:p>
            <a:pPr marL="0" indent="0">
              <a:buNone/>
            </a:pPr>
            <a:r>
              <a:rPr lang="en-US"/>
              <a:t>- bulk writes vs fine grained writes</a:t>
            </a:r>
          </a:p>
          <a:p>
            <a:pPr marL="0" indent="0">
              <a:buNone/>
            </a:pPr>
            <a:r>
              <a:rPr lang="en-US"/>
              <a:t>- individual record lookups vs </a:t>
            </a:r>
            <a:r>
              <a:rPr lang="en-US">
                <a:ea typeface="+mn-lt"/>
                <a:cs typeface="+mn-lt"/>
              </a:rPr>
              <a:t>window</a:t>
            </a:r>
            <a:r>
              <a:rPr lang="en-US"/>
              <a:t> record aggregates</a:t>
            </a:r>
          </a:p>
          <a:p>
            <a:pPr marL="0" indent="0">
              <a:buNone/>
            </a:pPr>
            <a:r>
              <a:rPr lang="en-US"/>
              <a:t>- incremental vs static</a:t>
            </a:r>
          </a:p>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22</a:t>
            </a:fld>
            <a:endParaRPr lang="en-US"/>
          </a:p>
        </p:txBody>
      </p:sp>
    </p:spTree>
    <p:extLst>
      <p:ext uri="{BB962C8B-B14F-4D97-AF65-F5344CB8AC3E}">
        <p14:creationId xmlns:p14="http://schemas.microsoft.com/office/powerpoint/2010/main" val="366711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23</a:t>
            </a:fld>
            <a:endParaRPr lang="en-US"/>
          </a:p>
        </p:txBody>
      </p:sp>
    </p:spTree>
    <p:extLst>
      <p:ext uri="{BB962C8B-B14F-4D97-AF65-F5344CB8AC3E}">
        <p14:creationId xmlns:p14="http://schemas.microsoft.com/office/powerpoint/2010/main" val="2130711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24</a:t>
            </a:fld>
            <a:endParaRPr lang="en-US"/>
          </a:p>
        </p:txBody>
      </p:sp>
    </p:spTree>
    <p:extLst>
      <p:ext uri="{BB962C8B-B14F-4D97-AF65-F5344CB8AC3E}">
        <p14:creationId xmlns:p14="http://schemas.microsoft.com/office/powerpoint/2010/main" val="570006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Murphy's Law: "</a:t>
            </a:r>
            <a:r>
              <a:rPr lang="en-US" sz="1200" i="1"/>
              <a:t>Anything</a:t>
            </a:r>
            <a:r>
              <a:rPr lang="en-US" sz="1200" i="1">
                <a:ea typeface="+mn-lt"/>
                <a:cs typeface="+mn-lt"/>
              </a:rPr>
              <a:t> that can go wrong will go wrong"</a:t>
            </a:r>
            <a:r>
              <a:rPr lang="en-US" sz="1200">
                <a:ea typeface="+mn-lt"/>
                <a:cs typeface="+mn-lt"/>
              </a:rPr>
              <a:t>, so you better prepare for it.</a:t>
            </a:r>
            <a:endParaRPr lang="en-US" sz="1200"/>
          </a:p>
        </p:txBody>
      </p:sp>
      <p:sp>
        <p:nvSpPr>
          <p:cNvPr id="4" name="Slide Number Placeholder 3"/>
          <p:cNvSpPr>
            <a:spLocks noGrp="1"/>
          </p:cNvSpPr>
          <p:nvPr>
            <p:ph type="sldNum" sz="quarter" idx="5"/>
          </p:nvPr>
        </p:nvSpPr>
        <p:spPr/>
        <p:txBody>
          <a:bodyPr/>
          <a:lstStyle/>
          <a:p>
            <a:fld id="{3EF2277D-4E65-471B-8FDC-312617F5EA89}" type="slidenum">
              <a:rPr lang="en-US" smtClean="0"/>
              <a:pPr/>
              <a:t>26</a:t>
            </a:fld>
            <a:endParaRPr lang="en-US"/>
          </a:p>
        </p:txBody>
      </p:sp>
    </p:spTree>
    <p:extLst>
      <p:ext uri="{BB962C8B-B14F-4D97-AF65-F5344CB8AC3E}">
        <p14:creationId xmlns:p14="http://schemas.microsoft.com/office/powerpoint/2010/main" val="4141520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t>Ideally, a system once started, in perfect conditions, should </a:t>
            </a:r>
            <a:r>
              <a:rPr lang="en-US" sz="1200">
                <a:ea typeface="+mn-lt"/>
                <a:cs typeface="+mn-lt"/>
              </a:rPr>
              <a:t>perpetually </a:t>
            </a:r>
            <a:r>
              <a:rPr lang="en-US" sz="1200"/>
              <a:t>serve its purpose, right?</a:t>
            </a:r>
            <a:endParaRPr lang="en-US"/>
          </a:p>
          <a:p>
            <a:pPr marL="0" indent="0">
              <a:buNone/>
            </a:pPr>
            <a:endParaRPr lang="en-US" sz="1200"/>
          </a:p>
          <a:p>
            <a:pPr marL="0" indent="0">
              <a:buNone/>
            </a:pPr>
            <a:r>
              <a:rPr lang="en-US" sz="1200"/>
              <a:t>In real life, it depends on various factors, such as:</a:t>
            </a:r>
            <a:endParaRPr lang="en-US"/>
          </a:p>
          <a:p>
            <a:pPr marL="342900" indent="-342900">
              <a:buFont typeface="Arial" panose="020B0604020202020204" pitchFamily="34" charset="0"/>
              <a:buChar char="•"/>
            </a:pPr>
            <a:r>
              <a:rPr lang="en-US" sz="1200"/>
              <a:t>traffic volume</a:t>
            </a:r>
          </a:p>
          <a:p>
            <a:pPr marL="342900" indent="-342900">
              <a:buFont typeface="Arial" panose="020B0604020202020204" pitchFamily="34" charset="0"/>
              <a:buChar char="•"/>
            </a:pPr>
            <a:r>
              <a:rPr lang="en-US" sz="1200"/>
              <a:t>traffic patterns</a:t>
            </a:r>
          </a:p>
          <a:p>
            <a:pPr marL="342900" indent="-342900">
              <a:buFont typeface="Arial" panose="020B0604020202020204" pitchFamily="34" charset="0"/>
              <a:buChar char="•"/>
            </a:pPr>
            <a:r>
              <a:rPr lang="en-US" sz="1200"/>
              <a:t>external dependencies</a:t>
            </a:r>
          </a:p>
          <a:p>
            <a:pPr marL="342900" indent="-342900">
              <a:buFont typeface="Arial" panose="020B0604020202020204" pitchFamily="34" charset="0"/>
              <a:buChar char="•"/>
            </a:pPr>
            <a:r>
              <a:rPr lang="en-US" sz="1200"/>
              <a:t>uncovered defects</a:t>
            </a:r>
          </a:p>
          <a:p>
            <a:pPr marL="275590" indent="-275590">
              <a:buNone/>
            </a:pPr>
            <a:endParaRPr lang="en-US" sz="1200">
              <a:ea typeface="+mn-lt"/>
              <a:cs typeface="+mn-lt"/>
            </a:endParaRPr>
          </a:p>
          <a:p>
            <a:pPr marL="275590" indent="-275590">
              <a:buNone/>
            </a:pPr>
            <a:r>
              <a:rPr lang="en-US" sz="1200">
                <a:ea typeface="+mn-lt"/>
                <a:cs typeface="+mn-lt"/>
              </a:rPr>
              <a:t>Gall's Law: "</a:t>
            </a:r>
            <a:r>
              <a:rPr lang="en-US" sz="1200" i="1">
                <a:ea typeface="+mn-lt"/>
                <a:cs typeface="+mn-lt"/>
              </a:rPr>
              <a:t>All complex systems that work evolved from simpler systems that worked", </a:t>
            </a:r>
            <a:r>
              <a:rPr lang="en-US" sz="1200">
                <a:ea typeface="+mn-lt"/>
                <a:cs typeface="+mn-lt"/>
              </a:rPr>
              <a:t>so iterate.</a:t>
            </a:r>
            <a:endParaRPr lang="en-US"/>
          </a:p>
          <a:p>
            <a:pPr marL="0" indent="0">
              <a:buNone/>
            </a:pPr>
            <a:endParaRPr lang="en-US" sz="1200">
              <a:ea typeface="+mn-lt"/>
              <a:cs typeface="+mn-lt"/>
            </a:endParaRPr>
          </a:p>
          <a:p>
            <a:pPr marL="0" indent="0">
              <a:buNone/>
            </a:pPr>
            <a:r>
              <a:rPr lang="en-US" sz="1200">
                <a:ea typeface="+mn-lt"/>
                <a:cs typeface="+mn-lt"/>
              </a:rPr>
              <a:t>Systems at scale</a:t>
            </a:r>
            <a:endParaRPr lang="en-US"/>
          </a:p>
          <a:p>
            <a:pPr marL="275590" indent="-275590">
              <a:buFont typeface="Arial" panose="020B0604020202020204" pitchFamily="34" charset="0"/>
              <a:buChar char="•"/>
            </a:pPr>
            <a:r>
              <a:rPr lang="en-US" sz="1200">
                <a:ea typeface="+mn-lt"/>
                <a:cs typeface="+mn-lt"/>
              </a:rPr>
              <a:t>improbability almost becomes certitude</a:t>
            </a:r>
          </a:p>
          <a:p>
            <a:pPr marL="275590" indent="-275590">
              <a:buFont typeface="Arial" panose="020B0604020202020204" pitchFamily="34" charset="0"/>
              <a:buChar char="•"/>
            </a:pPr>
            <a:r>
              <a:rPr lang="en-US" sz="1200">
                <a:ea typeface="+mn-lt"/>
                <a:cs typeface="+mn-lt"/>
              </a:rPr>
              <a:t>build-in fault tolerance and self-healing mechanisms</a:t>
            </a:r>
          </a:p>
          <a:p>
            <a:pPr marL="275590" indent="-275590">
              <a:buFont typeface="Arial" panose="020B0604020202020204" pitchFamily="34" charset="0"/>
              <a:buChar char="•"/>
            </a:pPr>
            <a:r>
              <a:rPr lang="en-US" sz="1200"/>
              <a:t>at the end of the day, you're limited by the current state of the art of technology</a:t>
            </a:r>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27</a:t>
            </a:fld>
            <a:endParaRPr lang="en-US"/>
          </a:p>
        </p:txBody>
      </p:sp>
    </p:spTree>
    <p:extLst>
      <p:ext uri="{BB962C8B-B14F-4D97-AF65-F5344CB8AC3E}">
        <p14:creationId xmlns:p14="http://schemas.microsoft.com/office/powerpoint/2010/main" val="603333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r>
              <a:rPr lang="en-US" sz="1200">
                <a:ea typeface="+mn-lt"/>
                <a:cs typeface="+mn-lt"/>
              </a:rPr>
              <a:t>Solutions need to ensure services are operationally ready by the time they are released to customers</a:t>
            </a:r>
          </a:p>
          <a:p>
            <a:pPr marL="342900" indent="-342900"/>
            <a:r>
              <a:rPr lang="en-US" sz="1200">
                <a:ea typeface="+mn-lt"/>
                <a:cs typeface="+mn-lt"/>
              </a:rPr>
              <a:t>We need to continuously improve the maturity of services throughout their life cycle</a:t>
            </a:r>
            <a:endParaRPr lang="en-US" sz="1200"/>
          </a:p>
          <a:p>
            <a:pPr marL="342900" indent="-342900"/>
            <a:r>
              <a:rPr lang="en-US" sz="1200"/>
              <a:t>Assume nothing, take nothing for granted, be on-guard</a:t>
            </a:r>
          </a:p>
          <a:p>
            <a:pPr marL="342900" indent="-342900"/>
            <a:endParaRPr lang="en-US" sz="1200"/>
          </a:p>
          <a:p>
            <a:pPr marL="342900" indent="-342900"/>
            <a:r>
              <a:rPr lang="en-US" sz="1200"/>
              <a:t>Pre-mortem – envision what can go wrong and what are the consequences</a:t>
            </a:r>
          </a:p>
          <a:p>
            <a:pPr marL="342900" indent="-342900"/>
            <a:r>
              <a:rPr lang="en-US" sz="1200"/>
              <a:t>Post-mortem – </a:t>
            </a:r>
            <a:r>
              <a:rPr lang="en-US" sz="1200">
                <a:ea typeface="+mn-lt"/>
                <a:cs typeface="+mn-lt"/>
              </a:rPr>
              <a:t>acknowledge </a:t>
            </a:r>
            <a:r>
              <a:rPr lang="en-US" sz="1200"/>
              <a:t>failure and don't let it slip by, perform a root cause </a:t>
            </a:r>
            <a:r>
              <a:rPr lang="en-US" sz="1200">
                <a:ea typeface="+mn-lt"/>
                <a:cs typeface="+mn-lt"/>
              </a:rPr>
              <a:t>analysis </a:t>
            </a:r>
            <a:r>
              <a:rPr lang="en-US" sz="1200"/>
              <a:t>(RCA) - take action items (improve operations/self-healing/fault tolerance)</a:t>
            </a:r>
          </a:p>
          <a:p>
            <a:pPr marL="342900" indent="-342900"/>
            <a:endParaRPr lang="en-US" sz="1200"/>
          </a:p>
          <a:p>
            <a:pPr marL="342900" indent="-342900"/>
            <a:r>
              <a:rPr lang="en-US" sz="1200"/>
              <a:t>Establish and document clear operating procedures as well as rules of engagement</a:t>
            </a:r>
          </a:p>
          <a:p>
            <a:pPr marL="342900" indent="-342900"/>
            <a:r>
              <a:rPr lang="en-US" sz="1200"/>
              <a:t>Distinguish between cause and effect and what you're fixing</a:t>
            </a:r>
          </a:p>
          <a:p>
            <a:pPr marL="342900" indent="-342900"/>
            <a:endParaRPr lang="en-US" sz="1200"/>
          </a:p>
          <a:p>
            <a:pPr marL="342900" indent="-342900"/>
            <a:r>
              <a:rPr lang="en-US" sz="1200"/>
              <a:t>Be able to address certain 0-day</a:t>
            </a:r>
            <a:r>
              <a:rPr lang="en-US" sz="1200">
                <a:ea typeface="+mn-lt"/>
                <a:cs typeface="+mn-lt"/>
              </a:rPr>
              <a:t> exploits </a:t>
            </a:r>
            <a:endParaRPr lang="en-US" sz="1200"/>
          </a:p>
          <a:p>
            <a:pPr marL="342900" indent="-342900"/>
            <a:r>
              <a:rPr lang="en-US" sz="1200"/>
              <a:t>Design</a:t>
            </a:r>
            <a:r>
              <a:rPr lang="en-US" sz="1200">
                <a:ea typeface="+mn-lt"/>
                <a:cs typeface="+mn-lt"/>
              </a:rPr>
              <a:t> with a 10x scale in mind (or at least pave the way for 10x)</a:t>
            </a:r>
            <a:endParaRPr lang="en-US" sz="1200"/>
          </a:p>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28</a:t>
            </a:fld>
            <a:endParaRPr lang="en-US"/>
          </a:p>
        </p:txBody>
      </p:sp>
    </p:spTree>
    <p:extLst>
      <p:ext uri="{BB962C8B-B14F-4D97-AF65-F5344CB8AC3E}">
        <p14:creationId xmlns:p14="http://schemas.microsoft.com/office/powerpoint/2010/main" val="978109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As your service becomes more popular, you get more traffic from multiple customers. You shift more towards a more operational stage, as you encounter multiple system usage patterns.</a:t>
            </a:r>
          </a:p>
          <a:p>
            <a:pPr marL="0" indent="0">
              <a:buNone/>
            </a:pPr>
            <a:endParaRPr lang="en-US"/>
          </a:p>
          <a:p>
            <a:pPr marL="0" indent="0">
              <a:buNone/>
            </a:pPr>
            <a:r>
              <a:rPr lang="en-US"/>
              <a:t>You need to be careful not to become the victim of you own success.</a:t>
            </a:r>
          </a:p>
          <a:p>
            <a:pPr marL="0" indent="0">
              <a:buNone/>
            </a:pPr>
            <a:endParaRPr lang="en-US"/>
          </a:p>
          <a:p>
            <a:pPr marL="0" indent="0">
              <a:buNone/>
            </a:pPr>
            <a:r>
              <a:rPr lang="en-US"/>
              <a:t>Enforce limits, prevent system abuse. Just a few examples: </a:t>
            </a:r>
          </a:p>
          <a:p>
            <a:pPr marL="275590" indent="-275590"/>
            <a:r>
              <a:rPr lang="en-US"/>
              <a:t>is your system intended for </a:t>
            </a:r>
            <a:r>
              <a:rPr lang="en-US">
                <a:ea typeface="+mn-lt"/>
                <a:cs typeface="+mn-lt"/>
              </a:rPr>
              <a:t>programmatic API </a:t>
            </a:r>
            <a:r>
              <a:rPr lang="en-US"/>
              <a:t>usage?</a:t>
            </a:r>
          </a:p>
          <a:p>
            <a:pPr marL="551180" lvl="1" indent="-275590"/>
            <a:r>
              <a:rPr lang="en-US"/>
              <a:t>if no, use CAPTCHA to prevent a DoS attack</a:t>
            </a:r>
          </a:p>
          <a:p>
            <a:pPr marL="275590" indent="-275590"/>
            <a:r>
              <a:rPr lang="en-US"/>
              <a:t>throttling / customer quotas</a:t>
            </a:r>
          </a:p>
          <a:p>
            <a:pPr marL="551180" lvl="1" indent="-275590"/>
            <a:r>
              <a:rPr lang="en-US"/>
              <a:t>allocate maximum quotas per tenant. If they get exceeded</a:t>
            </a:r>
            <a:r>
              <a:rPr lang="en-US">
                <a:ea typeface="+mn-lt"/>
                <a:cs typeface="+mn-lt"/>
              </a:rPr>
              <a:t>, </a:t>
            </a:r>
            <a:r>
              <a:rPr lang="en-US"/>
              <a:t>you can make an informed decision which can be business related or technical related</a:t>
            </a:r>
          </a:p>
          <a:p>
            <a:pPr marL="0" indent="0">
              <a:buNone/>
            </a:pPr>
            <a:endParaRPr lang="en-US"/>
          </a:p>
          <a:p>
            <a:pPr marL="0" indent="0">
              <a:buNone/>
            </a:pPr>
            <a:r>
              <a:rPr lang="en-US"/>
              <a:t>DoS attacks are real and can have </a:t>
            </a:r>
            <a:r>
              <a:rPr lang="en-US">
                <a:ea typeface="+mn-lt"/>
                <a:cs typeface="+mn-lt"/>
              </a:rPr>
              <a:t>malicious </a:t>
            </a:r>
            <a:r>
              <a:rPr lang="en-US"/>
              <a:t>impact on brands.</a:t>
            </a:r>
          </a:p>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29</a:t>
            </a:fld>
            <a:endParaRPr lang="en-US"/>
          </a:p>
        </p:txBody>
      </p:sp>
    </p:spTree>
    <p:extLst>
      <p:ext uri="{BB962C8B-B14F-4D97-AF65-F5344CB8AC3E}">
        <p14:creationId xmlns:p14="http://schemas.microsoft.com/office/powerpoint/2010/main" val="4263626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TOIL work is dangerous for the company as usually one person (or a very limited number of persons) have the knowledge to quickly act upon it as well as the person, as morale decreases as you become a bottleneck.</a:t>
            </a:r>
          </a:p>
        </p:txBody>
      </p:sp>
      <p:sp>
        <p:nvSpPr>
          <p:cNvPr id="4" name="Slide Number Placeholder 3"/>
          <p:cNvSpPr>
            <a:spLocks noGrp="1"/>
          </p:cNvSpPr>
          <p:nvPr>
            <p:ph type="sldNum" sz="quarter" idx="5"/>
          </p:nvPr>
        </p:nvSpPr>
        <p:spPr/>
        <p:txBody>
          <a:bodyPr/>
          <a:lstStyle/>
          <a:p>
            <a:fld id="{3EF2277D-4E65-471B-8FDC-312617F5EA89}" type="slidenum">
              <a:rPr lang="en-US" smtClean="0"/>
              <a:pPr/>
              <a:t>31</a:t>
            </a:fld>
            <a:endParaRPr lang="en-US"/>
          </a:p>
        </p:txBody>
      </p:sp>
    </p:spTree>
    <p:extLst>
      <p:ext uri="{BB962C8B-B14F-4D97-AF65-F5344CB8AC3E}">
        <p14:creationId xmlns:p14="http://schemas.microsoft.com/office/powerpoint/2010/main" val="4153236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eaLnBrk="1" latinLnBrk="0" hangingPunct="1">
              <a:spcBef>
                <a:spcPts val="1800"/>
              </a:spcBef>
              <a:spcAft>
                <a:spcPts val="0"/>
              </a:spcAft>
            </a:pPr>
            <a:r>
              <a:rPr lang="en-US" sz="1800" kern="1200">
                <a:solidFill>
                  <a:srgbClr val="000000"/>
                </a:solidFill>
                <a:effectLst/>
                <a:latin typeface="Adobe Clean SemiLight" panose="020B0403020404020204" pitchFamily="34" charset="0"/>
                <a:ea typeface="Adobe Clean SemiLight" panose="020B0403020404020204" pitchFamily="34" charset="0"/>
                <a:cs typeface="Adobe Clean SemiLight" panose="020B0403020404020204" pitchFamily="34" charset="0"/>
              </a:rPr>
              <a:t>Know your dependencies / understand your building blocks</a:t>
            </a:r>
            <a:endParaRPr lang="en-US">
              <a:effectLst/>
            </a:endParaRPr>
          </a:p>
          <a:p>
            <a:pPr marL="548640" indent="-274320" algn="l" rtl="0" eaLnBrk="1" latinLnBrk="0" hangingPunct="1">
              <a:spcBef>
                <a:spcPts val="1800"/>
              </a:spcBef>
              <a:spcAft>
                <a:spcPts val="0"/>
              </a:spcAft>
            </a:pPr>
            <a:r>
              <a:rPr lang="en-US" sz="1800" kern="1200">
                <a:solidFill>
                  <a:srgbClr val="000000"/>
                </a:solidFill>
                <a:effectLst/>
                <a:latin typeface="Adobe Clean SemiLight" panose="020B0403020404020204" pitchFamily="34" charset="0"/>
                <a:ea typeface="+mn-ea"/>
                <a:cs typeface="+mn-cs"/>
                <a:hlinkClick r:id="rId3"/>
              </a:rPr>
              <a:t>https://azure.microsoft.com/en-us/support/legal/sla/kubernetes-service/v1_1</a:t>
            </a:r>
            <a:endParaRPr lang="en-US">
              <a:effectLst/>
            </a:endParaRPr>
          </a:p>
          <a:p>
            <a:pPr marL="548640" indent="-274320" algn="l" rtl="0" eaLnBrk="1" latinLnBrk="0" hangingPunct="1">
              <a:spcBef>
                <a:spcPts val="1800"/>
              </a:spcBef>
              <a:spcAft>
                <a:spcPts val="0"/>
              </a:spcAft>
            </a:pPr>
            <a:r>
              <a:rPr lang="en-US" sz="1800" kern="1200">
                <a:solidFill>
                  <a:srgbClr val="000000"/>
                </a:solidFill>
                <a:effectLst/>
                <a:latin typeface="Adobe Clean SemiLight" panose="020B0403020404020204" pitchFamily="34" charset="0"/>
                <a:ea typeface="+mn-ea"/>
                <a:cs typeface="+mn-cs"/>
                <a:hlinkClick r:id="rId4"/>
              </a:rPr>
              <a:t>https://aws.amazon.com/s3/sla</a:t>
            </a:r>
            <a:endParaRPr lang="en-US">
              <a:effectLst/>
            </a:endParaRPr>
          </a:p>
          <a:p>
            <a:pPr marL="548640" indent="-274320" algn="l" rtl="0" eaLnBrk="1" latinLnBrk="0" hangingPunct="1">
              <a:spcBef>
                <a:spcPts val="1800"/>
              </a:spcBef>
              <a:spcAft>
                <a:spcPts val="0"/>
              </a:spcAft>
            </a:pPr>
            <a:r>
              <a:rPr lang="en-US" sz="1800" kern="1200">
                <a:solidFill>
                  <a:srgbClr val="000000"/>
                </a:solidFill>
                <a:effectLst/>
                <a:latin typeface="Adobe Clean SemiLight" panose="020B0403020404020204" pitchFamily="34" charset="0"/>
                <a:ea typeface="+mn-ea"/>
                <a:cs typeface="+mn-cs"/>
                <a:hlinkClick r:id="rId5"/>
              </a:rPr>
              <a:t>https://cloud.google.com/cdn/sla</a:t>
            </a:r>
            <a:endParaRPr lang="en-US">
              <a:effectLst/>
            </a:endParaRPr>
          </a:p>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32</a:t>
            </a:fld>
            <a:endParaRPr lang="en-US"/>
          </a:p>
        </p:txBody>
      </p:sp>
    </p:spTree>
    <p:extLst>
      <p:ext uri="{BB962C8B-B14F-4D97-AF65-F5344CB8AC3E}">
        <p14:creationId xmlns:p14="http://schemas.microsoft.com/office/powerpoint/2010/main" val="676425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34</a:t>
            </a:fld>
            <a:endParaRPr lang="en-US"/>
          </a:p>
        </p:txBody>
      </p:sp>
    </p:spTree>
    <p:extLst>
      <p:ext uri="{BB962C8B-B14F-4D97-AF65-F5344CB8AC3E}">
        <p14:creationId xmlns:p14="http://schemas.microsoft.com/office/powerpoint/2010/main" val="259126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Software engineering is not just about coding... In a sense, it has a lot of commonality with building a house (a long-lived product).</a:t>
            </a:r>
            <a:endParaRPr lang="en-US" dirty="0"/>
          </a:p>
          <a:p>
            <a:pPr marL="0" indent="0">
              <a:buNone/>
            </a:pPr>
            <a:endParaRPr lang="en-US" sz="1200" dirty="0"/>
          </a:p>
          <a:p>
            <a:pPr marL="0" indent="0">
              <a:buNone/>
            </a:pPr>
            <a:r>
              <a:rPr lang="en-US" sz="1200" dirty="0"/>
              <a:t>When </a:t>
            </a:r>
            <a:r>
              <a:rPr lang="en-US" sz="1200" dirty="0">
                <a:ea typeface="+mn-lt"/>
                <a:cs typeface="+mn-lt"/>
              </a:rPr>
              <a:t>designing the</a:t>
            </a:r>
            <a:r>
              <a:rPr lang="en-US" sz="1200" dirty="0"/>
              <a:t> architecture / choosing technologies</a:t>
            </a:r>
          </a:p>
          <a:p>
            <a:pPr marL="275590" indent="-275590">
              <a:buFont typeface="Arial" panose="020B0604020202020204" pitchFamily="34" charset="0"/>
              <a:buChar char="•"/>
            </a:pPr>
            <a:r>
              <a:rPr lang="en-US" sz="1200" dirty="0"/>
              <a:t>understand what is the problem you are trying to solve</a:t>
            </a:r>
          </a:p>
          <a:p>
            <a:pPr marL="275590" indent="-275590">
              <a:buFont typeface="Arial" panose="020B0604020202020204" pitchFamily="34" charset="0"/>
              <a:buChar char="•"/>
            </a:pPr>
            <a:r>
              <a:rPr lang="en-US" sz="1200" dirty="0">
                <a:ea typeface="+mn-lt"/>
                <a:cs typeface="+mn-lt"/>
              </a:rPr>
              <a:t>That will most of the time mean that you need to familiarize yourself with the business and become a domain expert (confined to the project scope)</a:t>
            </a:r>
          </a:p>
          <a:p>
            <a:pPr marL="275590" indent="-275590">
              <a:buFont typeface="Arial" panose="020B0604020202020204" pitchFamily="34" charset="0"/>
              <a:buChar char="•"/>
            </a:pPr>
            <a:r>
              <a:rPr lang="en-US" sz="1200" dirty="0"/>
              <a:t>SLA  is king (more on Lecture 9), so are </a:t>
            </a:r>
            <a:r>
              <a:rPr lang="en-US" sz="1200" dirty="0">
                <a:ea typeface="+mn-lt"/>
                <a:cs typeface="+mn-lt"/>
              </a:rPr>
              <a:t>customer expectations - </a:t>
            </a:r>
            <a:r>
              <a:rPr lang="en-US" sz="1200" dirty="0"/>
              <a:t> you better start from that, as it has huge implications on your architecture</a:t>
            </a:r>
          </a:p>
          <a:p>
            <a:pPr marL="275590" indent="-275590">
              <a:buFont typeface="Arial" panose="020B0604020202020204" pitchFamily="34" charset="0"/>
              <a:buChar char="•"/>
            </a:pPr>
            <a:r>
              <a:rPr lang="en-US" sz="1200" dirty="0"/>
              <a:t>take existing systems into account (the current status quo)</a:t>
            </a:r>
          </a:p>
          <a:p>
            <a:pPr marL="275590" indent="-275590">
              <a:buFont typeface="Arial" panose="020B0604020202020204" pitchFamily="34" charset="0"/>
              <a:buChar char="•"/>
            </a:pPr>
            <a:r>
              <a:rPr lang="en-US" sz="1200" dirty="0">
                <a:ea typeface="+mn-lt"/>
                <a:cs typeface="+mn-lt"/>
              </a:rPr>
              <a:t>take e</a:t>
            </a:r>
            <a:r>
              <a:rPr lang="en-US" sz="1200" dirty="0"/>
              <a:t>xisting team knowledge into account (</a:t>
            </a:r>
            <a:r>
              <a:rPr lang="en-US" sz="1200" dirty="0">
                <a:ea typeface="+mn-lt"/>
                <a:cs typeface="+mn-lt"/>
              </a:rPr>
              <a:t>expertise</a:t>
            </a:r>
            <a:r>
              <a:rPr lang="en-US" sz="1200" dirty="0"/>
              <a:t>)</a:t>
            </a:r>
          </a:p>
          <a:p>
            <a:pPr marL="275590" indent="-275590">
              <a:buFont typeface="Arial" panose="020B0604020202020204" pitchFamily="34" charset="0"/>
              <a:buChar char="•"/>
            </a:pPr>
            <a:r>
              <a:rPr lang="en-US" sz="1200" dirty="0">
                <a:ea typeface="+mn-lt"/>
                <a:cs typeface="+mn-lt"/>
              </a:rPr>
              <a:t>take the maturity</a:t>
            </a:r>
            <a:r>
              <a:rPr lang="en-US" sz="1200" dirty="0"/>
              <a:t> of the technologies into account (is it </a:t>
            </a:r>
            <a:r>
              <a:rPr lang="en-US" sz="1200" dirty="0">
                <a:ea typeface="+mn-lt"/>
                <a:cs typeface="+mn-lt"/>
              </a:rPr>
              <a:t>battle tested</a:t>
            </a:r>
            <a:r>
              <a:rPr lang="en-US" sz="1200" dirty="0"/>
              <a:t>, at scale?)</a:t>
            </a:r>
          </a:p>
          <a:p>
            <a:pPr marL="275590" indent="-275590">
              <a:buFont typeface="Arial" panose="020B0604020202020204" pitchFamily="34" charset="0"/>
              <a:buChar char="•"/>
            </a:pPr>
            <a:r>
              <a:rPr lang="en-US" sz="1200" dirty="0"/>
              <a:t>evaluate the fitness of that technology for your use case</a:t>
            </a:r>
          </a:p>
          <a:p>
            <a:pPr marL="275590" indent="-275590">
              <a:buFont typeface="Arial" panose="020B0604020202020204" pitchFamily="34" charset="0"/>
              <a:buChar char="•"/>
            </a:pPr>
            <a:r>
              <a:rPr lang="en-US" sz="1200" dirty="0"/>
              <a:t>is there a strong community revolving around that technology? (open source? vendor support?)</a:t>
            </a:r>
          </a:p>
          <a:p>
            <a:pPr marL="275590" indent="-275590">
              <a:buFont typeface="Arial" panose="020B0604020202020204" pitchFamily="34" charset="0"/>
              <a:buChar char="•"/>
            </a:pPr>
            <a:r>
              <a:rPr lang="en-US" sz="1200"/>
              <a:t>evaluate COGS (Cost of Goods Sold)</a:t>
            </a:r>
            <a:endParaRPr lang="en-US" sz="1200" dirty="0"/>
          </a:p>
          <a:p>
            <a:pPr marL="275590" indent="-275590">
              <a:buFont typeface="Arial" panose="020B0604020202020204" pitchFamily="34" charset="0"/>
              <a:buChar char="•"/>
            </a:pPr>
            <a:r>
              <a:rPr lang="en-US" sz="1200" dirty="0"/>
              <a:t>consider business continuity and disaster recovery (envision pitfalls, what are the consequences?)</a:t>
            </a: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142625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Your system can be more reliable than its individual parts but can't be 100% bulletproof.</a:t>
            </a:r>
            <a:endParaRPr lang="en-US" sz="1200"/>
          </a:p>
        </p:txBody>
      </p:sp>
      <p:sp>
        <p:nvSpPr>
          <p:cNvPr id="4" name="Slide Number Placeholder 3"/>
          <p:cNvSpPr>
            <a:spLocks noGrp="1"/>
          </p:cNvSpPr>
          <p:nvPr>
            <p:ph type="sldNum" sz="quarter" idx="5"/>
          </p:nvPr>
        </p:nvSpPr>
        <p:spPr/>
        <p:txBody>
          <a:bodyPr/>
          <a:lstStyle/>
          <a:p>
            <a:fld id="{3EF2277D-4E65-471B-8FDC-312617F5EA89}" type="slidenum">
              <a:rPr lang="en-US" smtClean="0"/>
              <a:pPr/>
              <a:t>37</a:t>
            </a:fld>
            <a:endParaRPr lang="en-US"/>
          </a:p>
        </p:txBody>
      </p:sp>
    </p:spTree>
    <p:extLst>
      <p:ext uri="{BB962C8B-B14F-4D97-AF65-F5344CB8AC3E}">
        <p14:creationId xmlns:p14="http://schemas.microsoft.com/office/powerpoint/2010/main" val="3722855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Your system can be more reliable than its individual parts but can't be 100% bulletproof.</a:t>
            </a:r>
            <a:endParaRPr lang="en-US" sz="1200"/>
          </a:p>
        </p:txBody>
      </p:sp>
      <p:sp>
        <p:nvSpPr>
          <p:cNvPr id="4" name="Slide Number Placeholder 3"/>
          <p:cNvSpPr>
            <a:spLocks noGrp="1"/>
          </p:cNvSpPr>
          <p:nvPr>
            <p:ph type="sldNum" sz="quarter" idx="5"/>
          </p:nvPr>
        </p:nvSpPr>
        <p:spPr/>
        <p:txBody>
          <a:bodyPr/>
          <a:lstStyle/>
          <a:p>
            <a:fld id="{3EF2277D-4E65-471B-8FDC-312617F5EA89}" type="slidenum">
              <a:rPr lang="en-US" smtClean="0"/>
              <a:pPr/>
              <a:t>38</a:t>
            </a:fld>
            <a:endParaRPr lang="en-US"/>
          </a:p>
        </p:txBody>
      </p:sp>
    </p:spTree>
    <p:extLst>
      <p:ext uri="{BB962C8B-B14F-4D97-AF65-F5344CB8AC3E}">
        <p14:creationId xmlns:p14="http://schemas.microsoft.com/office/powerpoint/2010/main" val="2363310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39</a:t>
            </a:fld>
            <a:endParaRPr lang="en-US"/>
          </a:p>
        </p:txBody>
      </p:sp>
    </p:spTree>
    <p:extLst>
      <p:ext uri="{BB962C8B-B14F-4D97-AF65-F5344CB8AC3E}">
        <p14:creationId xmlns:p14="http://schemas.microsoft.com/office/powerpoint/2010/main" val="2359181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40</a:t>
            </a:fld>
            <a:endParaRPr lang="en-US"/>
          </a:p>
        </p:txBody>
      </p:sp>
    </p:spTree>
    <p:extLst>
      <p:ext uri="{BB962C8B-B14F-4D97-AF65-F5344CB8AC3E}">
        <p14:creationId xmlns:p14="http://schemas.microsoft.com/office/powerpoint/2010/main" val="3507492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Know your building blocks / be familiar with state of the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These are just a few examples, there are </a:t>
            </a:r>
            <a:r>
              <a:rPr lang="en-US" sz="1200"/>
              <a:t>many other various specialized tech blogs and communities.</a:t>
            </a:r>
          </a:p>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44</a:t>
            </a:fld>
            <a:endParaRPr lang="en-US"/>
          </a:p>
        </p:txBody>
      </p:sp>
    </p:spTree>
    <p:extLst>
      <p:ext uri="{BB962C8B-B14F-4D97-AF65-F5344CB8AC3E}">
        <p14:creationId xmlns:p14="http://schemas.microsoft.com/office/powerpoint/2010/main" val="3259185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Despite larger projects being more prone to encountering challenges or failing altogether, even the smallest of software projects fail one in ten times.</a:t>
            </a:r>
          </a:p>
        </p:txBody>
      </p:sp>
      <p:sp>
        <p:nvSpPr>
          <p:cNvPr id="4" name="Slide Number Placeholder 3"/>
          <p:cNvSpPr>
            <a:spLocks noGrp="1"/>
          </p:cNvSpPr>
          <p:nvPr>
            <p:ph type="sldNum" sz="quarter" idx="5"/>
          </p:nvPr>
        </p:nvSpPr>
        <p:spPr/>
        <p:txBody>
          <a:bodyPr/>
          <a:lstStyle/>
          <a:p>
            <a:fld id="{3EF2277D-4E65-471B-8FDC-312617F5EA89}" type="slidenum">
              <a:rPr lang="en-US" smtClean="0"/>
              <a:pPr/>
              <a:t>5</a:t>
            </a:fld>
            <a:endParaRPr lang="en-US"/>
          </a:p>
        </p:txBody>
      </p:sp>
    </p:spTree>
    <p:extLst>
      <p:ext uri="{BB962C8B-B14F-4D97-AF65-F5344CB8AC3E}">
        <p14:creationId xmlns:p14="http://schemas.microsoft.com/office/powerpoint/2010/main" val="3525783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6</a:t>
            </a:fld>
            <a:endParaRPr lang="en-US"/>
          </a:p>
        </p:txBody>
      </p:sp>
    </p:spTree>
    <p:extLst>
      <p:ext uri="{BB962C8B-B14F-4D97-AF65-F5344CB8AC3E}">
        <p14:creationId xmlns:p14="http://schemas.microsoft.com/office/powerpoint/2010/main" val="3086040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5590" indent="-275590">
              <a:spcBef>
                <a:spcPts val="714"/>
              </a:spcBef>
            </a:pPr>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7</a:t>
            </a:fld>
            <a:endParaRPr lang="en-US"/>
          </a:p>
        </p:txBody>
      </p:sp>
    </p:spTree>
    <p:extLst>
      <p:ext uri="{BB962C8B-B14F-4D97-AF65-F5344CB8AC3E}">
        <p14:creationId xmlns:p14="http://schemas.microsoft.com/office/powerpoint/2010/main" val="348156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5590" indent="-275590">
              <a:spcBef>
                <a:spcPts val="714"/>
              </a:spcBef>
            </a:pPr>
            <a:r>
              <a:rPr lang="en-US" i="0"/>
              <a:t>Gather &amp; document the objectives of the project. </a:t>
            </a:r>
            <a:r>
              <a:rPr lang="en-GB" sz="1200" b="0" i="0" kern="1200">
                <a:solidFill>
                  <a:schemeClr val="tx1"/>
                </a:solidFill>
                <a:effectLst/>
                <a:latin typeface="+mn-lt"/>
                <a:ea typeface="+mn-ea"/>
                <a:cs typeface="+mn-cs"/>
              </a:rPr>
              <a:t>What is the problem that you are solving? What are you trying to improve? Objectives should be significant, concrete, action-oriented, and (ideally) inspirational.</a:t>
            </a:r>
          </a:p>
          <a:p>
            <a:pPr marL="275590" indent="-275590">
              <a:spcBef>
                <a:spcPts val="714"/>
              </a:spcBef>
            </a:pPr>
            <a:endParaRPr lang="en-GB" sz="1200" b="0" i="0" kern="1200">
              <a:solidFill>
                <a:schemeClr val="tx1"/>
              </a:solidFill>
              <a:effectLst/>
              <a:latin typeface="+mn-lt"/>
              <a:ea typeface="+mn-ea"/>
              <a:cs typeface="+mn-cs"/>
            </a:endParaRPr>
          </a:p>
          <a:p>
            <a:pPr marL="275590" indent="-275590">
              <a:spcBef>
                <a:spcPts val="714"/>
              </a:spcBef>
            </a:pPr>
            <a:r>
              <a:rPr lang="en-GB" sz="1200" b="0" i="0" kern="1200">
                <a:solidFill>
                  <a:schemeClr val="tx1"/>
                </a:solidFill>
                <a:effectLst/>
                <a:latin typeface="+mn-lt"/>
                <a:ea typeface="+mn-ea"/>
                <a:cs typeface="+mn-cs"/>
              </a:rPr>
              <a:t>Objectives should be linked to customer needs or pain points. Each objective should be associated with one or multiple key results. Key results benchmark and monitor how we get to an objective. Effective KRs are specific and time-bound and aggressive yet realistic. Most of all, they are measurable and verifiable.</a:t>
            </a:r>
            <a:endParaRPr lang="en-US" i="0"/>
          </a:p>
        </p:txBody>
      </p:sp>
      <p:sp>
        <p:nvSpPr>
          <p:cNvPr id="4" name="Slide Number Placeholder 3"/>
          <p:cNvSpPr>
            <a:spLocks noGrp="1"/>
          </p:cNvSpPr>
          <p:nvPr>
            <p:ph type="sldNum" sz="quarter" idx="5"/>
          </p:nvPr>
        </p:nvSpPr>
        <p:spPr/>
        <p:txBody>
          <a:bodyPr/>
          <a:lstStyle/>
          <a:p>
            <a:fld id="{3EF2277D-4E65-471B-8FDC-312617F5EA89}" type="slidenum">
              <a:rPr lang="en-US" smtClean="0"/>
              <a:pPr/>
              <a:t>8</a:t>
            </a:fld>
            <a:endParaRPr lang="en-US"/>
          </a:p>
        </p:txBody>
      </p:sp>
    </p:spTree>
    <p:extLst>
      <p:ext uri="{BB962C8B-B14F-4D97-AF65-F5344CB8AC3E}">
        <p14:creationId xmlns:p14="http://schemas.microsoft.com/office/powerpoint/2010/main" val="167525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2268147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Requirements should describe what the software will do (functionality), how it is expected to perform.</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Requirements have to be linked as close as possible to OKRs / customer requests (that is, have some justification and show the thought process behind the requirements). Or, conversely, if they are still in flux, and there’s no other place for them add them here.</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Requirements may be captured in different forms:</a:t>
            </a:r>
          </a:p>
          <a:p>
            <a:pPr marL="171450" indent="-171450">
              <a:buFont typeface="Arial" panose="020B0604020202020204" pitchFamily="34" charset="0"/>
              <a:buChar char="•"/>
            </a:pPr>
            <a:r>
              <a:rPr lang="en-GB" sz="1200" b="0" i="0" kern="1200">
                <a:solidFill>
                  <a:schemeClr val="tx1"/>
                </a:solidFill>
                <a:effectLst/>
                <a:latin typeface="+mn-lt"/>
                <a:ea typeface="+mn-ea"/>
                <a:cs typeface="+mn-cs"/>
              </a:rPr>
              <a:t>functional and non-functional requirements</a:t>
            </a:r>
          </a:p>
          <a:p>
            <a:pPr marL="171450" indent="-171450">
              <a:buFont typeface="Arial" panose="020B0604020202020204" pitchFamily="34" charset="0"/>
              <a:buChar char="•"/>
            </a:pPr>
            <a:r>
              <a:rPr lang="en-GB" sz="1200" b="0" i="0" kern="1200">
                <a:solidFill>
                  <a:schemeClr val="tx1"/>
                </a:solidFill>
                <a:effectLst/>
                <a:latin typeface="+mn-lt"/>
                <a:ea typeface="+mn-ea"/>
                <a:cs typeface="+mn-cs"/>
              </a:rPr>
              <a:t>use cases</a:t>
            </a:r>
          </a:p>
          <a:p>
            <a:pPr marL="171450" indent="-171450">
              <a:buFont typeface="Arial" panose="020B0604020202020204" pitchFamily="34" charset="0"/>
              <a:buChar char="•"/>
            </a:pPr>
            <a:r>
              <a:rPr lang="en-GB" sz="1200" b="0" i="0" kern="1200">
                <a:solidFill>
                  <a:schemeClr val="tx1"/>
                </a:solidFill>
                <a:effectLst/>
                <a:latin typeface="+mn-lt"/>
                <a:ea typeface="+mn-ea"/>
                <a:cs typeface="+mn-cs"/>
              </a:rPr>
              <a:t>user stories &amp; epics</a:t>
            </a:r>
          </a:p>
          <a:p>
            <a:pPr marL="171450" indent="-171450">
              <a:buFont typeface="Arial" panose="020B0604020202020204" pitchFamily="34" charset="0"/>
              <a:buChar char="•"/>
            </a:pPr>
            <a:endParaRPr lang="en-GB" sz="1200" b="0" i="0" kern="1200">
              <a:solidFill>
                <a:schemeClr val="tx1"/>
              </a:solidFill>
              <a:effectLst/>
              <a:latin typeface="+mn-lt"/>
              <a:ea typeface="+mn-ea"/>
              <a:cs typeface="+mn-cs"/>
            </a:endParaRPr>
          </a:p>
          <a:p>
            <a:pPr marL="0" indent="0">
              <a:buFont typeface="Arial" panose="020B0604020202020204" pitchFamily="34" charset="0"/>
              <a:buNone/>
            </a:pPr>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Requirements should also contain minimal go to market information: What is the projected initial traffic and what latency is required? When do we need this to go live? What percent uptime is expected? </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Sometimes this might not be known upfront, yet companies may have internal standards. For instance, in Adobe all user facing services have a minimum of 99.9%. This standard works as a good starting point.</a:t>
            </a:r>
          </a:p>
          <a:p>
            <a:pPr marL="275590" indent="-275590">
              <a:spcBef>
                <a:spcPts val="714"/>
              </a:spcBef>
            </a:pPr>
            <a:endParaRPr lang="en-US" i="0"/>
          </a:p>
        </p:txBody>
      </p:sp>
      <p:sp>
        <p:nvSpPr>
          <p:cNvPr id="4" name="Slide Number Placeholder 3"/>
          <p:cNvSpPr>
            <a:spLocks noGrp="1"/>
          </p:cNvSpPr>
          <p:nvPr>
            <p:ph type="sldNum" sz="quarter" idx="5"/>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33870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DA4BE0B-4CCB-43E9-8E52-6B2DCF5492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pic>
        <p:nvPicPr>
          <p:cNvPr id="9" name="Picture 8" descr="Adobe">
            <a:extLst>
              <a:ext uri="{FF2B5EF4-FFF2-40B4-BE49-F238E27FC236}">
                <a16:creationId xmlns:a16="http://schemas.microsoft.com/office/drawing/2014/main" id="{20C5AD4F-DFA9-4AEA-80AB-701796771AC8}"/>
              </a:ext>
            </a:extLst>
          </p:cNvPr>
          <p:cNvPicPr>
            <a:picLocks noChangeAspect="1"/>
          </p:cNvPicPr>
          <p:nvPr userDrawn="1"/>
        </p:nvPicPr>
        <p:blipFill>
          <a:blip r:embed="rId4">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GB"/>
              <a:t>Click to edit Master title style</a:t>
            </a:r>
            <a:endParaRPr lang="en-US"/>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0104F49F-18F2-425B-A794-BCBCCEE089DC}" type="datetime1">
              <a:rPr lang="en-US" smtClean="0"/>
              <a:t>3/2/2025</a:t>
            </a:fld>
            <a:endParaRPr lang="en-US"/>
          </a:p>
        </p:txBody>
      </p:sp>
      <p:sp>
        <p:nvSpPr>
          <p:cNvPr id="5" name="Footer Placeholder 4"/>
          <p:cNvSpPr>
            <a:spLocks noGrp="1"/>
          </p:cNvSpPr>
          <p:nvPr>
            <p:ph type="ftr" sz="quarter" idx="11"/>
          </p:nvPr>
        </p:nvSpPr>
        <p:spPr>
          <a:xfrm>
            <a:off x="1160890" y="6565990"/>
            <a:ext cx="4324081"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04059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sp>
        <p:nvSpPr>
          <p:cNvPr id="7" name="Rectangle 5">
            <a:extLst>
              <a:ext uri="{C183D7F6-B498-43B3-948B-1728B52AA6E4}">
                <adec:decorative xmlns:adec="http://schemas.microsoft.com/office/drawing/2017/decorative" val="0"/>
              </a:ext>
            </a:extLst>
          </p:cNvPr>
          <p:cNvSpPr>
            <a:spLocks noChangeArrowheads="1"/>
          </p:cNvSpPr>
          <p:nvPr userDrawn="1"/>
        </p:nvSpPr>
        <p:spPr bwMode="auto">
          <a:xfrm>
            <a:off x="0" y="0"/>
            <a:ext cx="12188825" cy="6858000"/>
          </a:xfrm>
          <a:prstGeom prst="rect">
            <a:avLst/>
          </a:prstGeom>
          <a:solidFill>
            <a:srgbClr val="FA0F00"/>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4" name="Picture 3" descr="Adobe">
            <a:extLst>
              <a:ext uri="{FF2B5EF4-FFF2-40B4-BE49-F238E27FC236}">
                <a16:creationId xmlns:a16="http://schemas.microsoft.com/office/drawing/2014/main" id="{B2F3ECA4-F153-4AF8-AB4D-C18D0FC52CFB}"/>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 SnW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90415" cy="6857107"/>
          </a:xfrm>
          <a:prstGeom prst="rect">
            <a:avLst/>
          </a:prstGeom>
        </p:spPr>
      </p:pic>
      <p:sp>
        <p:nvSpPr>
          <p:cNvPr id="14" name="Rectangle 13"/>
          <p:cNvSpPr/>
          <p:nvPr userDrawn="1"/>
        </p:nvSpPr>
        <p:spPr>
          <a:xfrm>
            <a:off x="3"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3/2/2025</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r>
              <a:rPr lang="en-US" sz="700">
                <a:solidFill>
                  <a:schemeClr val="tx1">
                    <a:lumMod val="65000"/>
                    <a:lumOff val="35000"/>
                  </a:schemeClr>
                </a:solidFill>
                <a:latin typeface="Adobe Clean" pitchFamily="-111" charset="0"/>
              </a:rPr>
              <a:t>© 2022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4196028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CC74711-D0D9-4EF3-AA54-212501050A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FF0000"/>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641182" y="7102720"/>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spTree>
    <p:extLst>
      <p:ext uri="{BB962C8B-B14F-4D97-AF65-F5344CB8AC3E}">
        <p14:creationId xmlns:p14="http://schemas.microsoft.com/office/powerpoint/2010/main" val="183009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F31999B-4BB1-4F65-901F-A70306DC1B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FF0000"/>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641182" y="7102720"/>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spTree>
    <p:extLst>
      <p:ext uri="{BB962C8B-B14F-4D97-AF65-F5344CB8AC3E}">
        <p14:creationId xmlns:p14="http://schemas.microsoft.com/office/powerpoint/2010/main" val="239829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641182" y="7102720"/>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spTree>
    <p:extLst>
      <p:ext uri="{BB962C8B-B14F-4D97-AF65-F5344CB8AC3E}">
        <p14:creationId xmlns:p14="http://schemas.microsoft.com/office/powerpoint/2010/main" val="327546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641182" y="7102720"/>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spTree>
    <p:extLst>
      <p:ext uri="{BB962C8B-B14F-4D97-AF65-F5344CB8AC3E}">
        <p14:creationId xmlns:p14="http://schemas.microsoft.com/office/powerpoint/2010/main" val="2503913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GB"/>
              <a:t>Click to edit Master title style</a:t>
            </a:r>
            <a:endParaRPr lang="en-US"/>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Date Placeholder 12">
            <a:extLst>
              <a:ext uri="{FF2B5EF4-FFF2-40B4-BE49-F238E27FC236}">
                <a16:creationId xmlns:a16="http://schemas.microsoft.com/office/drawing/2014/main" id="{25CF7928-F9B1-B68A-4C14-20E1D262AED4}"/>
              </a:ext>
            </a:extLst>
          </p:cNvPr>
          <p:cNvSpPr>
            <a:spLocks noGrp="1"/>
          </p:cNvSpPr>
          <p:nvPr>
            <p:ph type="dt" sz="half" idx="10"/>
          </p:nvPr>
        </p:nvSpPr>
        <p:spPr/>
        <p:txBody>
          <a:bodyPr/>
          <a:lstStyle/>
          <a:p>
            <a:fld id="{70026CF1-039D-4C89-8793-A573FE205DEC}" type="datetime1">
              <a:rPr lang="en-US" smtClean="0"/>
              <a:t>3/2/2025</a:t>
            </a:fld>
            <a:endParaRPr lang="en-US"/>
          </a:p>
        </p:txBody>
      </p:sp>
      <p:sp>
        <p:nvSpPr>
          <p:cNvPr id="14" name="Footer Placeholder 13">
            <a:extLst>
              <a:ext uri="{FF2B5EF4-FFF2-40B4-BE49-F238E27FC236}">
                <a16:creationId xmlns:a16="http://schemas.microsoft.com/office/drawing/2014/main" id="{54377CEB-6406-3F65-4782-5E0056BAC8AB}"/>
              </a:ext>
            </a:extLst>
          </p:cNvPr>
          <p:cNvSpPr>
            <a:spLocks noGrp="1"/>
          </p:cNvSpPr>
          <p:nvPr>
            <p:ph type="ftr" sz="quarter" idx="11"/>
          </p:nvPr>
        </p:nvSpPr>
        <p:spPr/>
        <p:txBody>
          <a:bodyPr/>
          <a:lstStyle/>
          <a:p>
            <a:endParaRPr lang="en-US"/>
          </a:p>
        </p:txBody>
      </p:sp>
      <p:sp>
        <p:nvSpPr>
          <p:cNvPr id="15" name="Slide Number Placeholder 14">
            <a:extLst>
              <a:ext uri="{FF2B5EF4-FFF2-40B4-BE49-F238E27FC236}">
                <a16:creationId xmlns:a16="http://schemas.microsoft.com/office/drawing/2014/main" id="{52590841-8DD9-C820-3790-83B4351BD6CE}"/>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GB"/>
              <a:t>Click to edit Master title style</a:t>
            </a:r>
            <a:endParaRPr lang="en-US"/>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E0DB8F-1363-7EFB-E62A-F0DF9ACCA5A5}"/>
              </a:ext>
            </a:extLst>
          </p:cNvPr>
          <p:cNvSpPr>
            <a:spLocks noGrp="1"/>
          </p:cNvSpPr>
          <p:nvPr>
            <p:ph type="dt" sz="half" idx="10"/>
          </p:nvPr>
        </p:nvSpPr>
        <p:spPr/>
        <p:txBody>
          <a:bodyPr/>
          <a:lstStyle/>
          <a:p>
            <a:fld id="{70026CF1-039D-4C89-8793-A573FE205DEC}" type="datetime1">
              <a:rPr lang="en-US" smtClean="0"/>
              <a:t>3/2/2025</a:t>
            </a:fld>
            <a:endParaRPr lang="en-US"/>
          </a:p>
        </p:txBody>
      </p:sp>
      <p:sp>
        <p:nvSpPr>
          <p:cNvPr id="5" name="Footer Placeholder 4">
            <a:extLst>
              <a:ext uri="{FF2B5EF4-FFF2-40B4-BE49-F238E27FC236}">
                <a16:creationId xmlns:a16="http://schemas.microsoft.com/office/drawing/2014/main" id="{50C8249A-4A95-7260-C0C4-F2AAE8CF8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73131-2A74-6F1F-50A8-2167ED3FE901}"/>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18302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39DE83E-20D3-4261-A267-C9120A3C96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FF0000"/>
                </a:solidFill>
                <a:latin typeface="+mj-lt"/>
              </a:defRPr>
            </a:lvl1pPr>
          </a:lstStyle>
          <a:p>
            <a:r>
              <a:rPr lang="en-GB"/>
              <a:t>Click to edit Master title style</a:t>
            </a:r>
            <a:endParaRPr lang="en-US"/>
          </a:p>
        </p:txBody>
      </p:sp>
      <p:sp>
        <p:nvSpPr>
          <p:cNvPr id="13" name="Subtitle 2"/>
          <p:cNvSpPr>
            <a:spLocks noGrp="1"/>
          </p:cNvSpPr>
          <p:nvPr>
            <p:ph type="subTitle" idx="1"/>
          </p:nvPr>
        </p:nvSpPr>
        <p:spPr>
          <a:xfrm>
            <a:off x="641182" y="7102720"/>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GB"/>
              <a:t>Click to edit Master subtitle style</a:t>
            </a:r>
            <a:endParaRPr lang="en-US"/>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r>
              <a:rPr lang="en-GB"/>
              <a:t>Click icon to add table</a:t>
            </a:r>
            <a:endParaRPr lang="en-US"/>
          </a:p>
        </p:txBody>
      </p:sp>
    </p:spTree>
    <p:extLst>
      <p:ext uri="{BB962C8B-B14F-4D97-AF65-F5344CB8AC3E}">
        <p14:creationId xmlns:p14="http://schemas.microsoft.com/office/powerpoint/2010/main" val="40713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GB"/>
              <a:t>Click to edit Master title style</a:t>
            </a:r>
            <a:endParaRPr lang="en-US"/>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E6CDF72-5F73-4715-940E-684B16ADFBF6}"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09063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4" name="Date Placeholder 3"/>
          <p:cNvSpPr>
            <a:spLocks noGrp="1"/>
          </p:cNvSpPr>
          <p:nvPr>
            <p:ph type="dt" sz="half" idx="2"/>
          </p:nvPr>
        </p:nvSpPr>
        <p:spPr>
          <a:xfrm>
            <a:off x="10774666" y="6987750"/>
            <a:ext cx="1015735" cy="168274"/>
          </a:xfrm>
          <a:prstGeom prst="rect">
            <a:avLst/>
          </a:prstGeom>
        </p:spPr>
        <p:txBody>
          <a:bodyPr vert="horz" lIns="108829" tIns="54414" rIns="108829" bIns="54414" rtlCol="0" anchor="ctr"/>
          <a:lstStyle>
            <a:lvl1pPr algn="ctr">
              <a:defRPr sz="800">
                <a:solidFill>
                  <a:srgbClr val="808080"/>
                </a:solidFill>
              </a:defRPr>
            </a:lvl1pPr>
          </a:lstStyle>
          <a:p>
            <a:fld id="{70026CF1-039D-4C89-8793-A573FE205DEC}" type="datetime1">
              <a:rPr lang="en-US" smtClean="0"/>
              <a:t>3/2/2025</a:t>
            </a:fld>
            <a:endParaRPr lang="en-US"/>
          </a:p>
        </p:txBody>
      </p:sp>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GB"/>
              <a:t>Click to edit Master title style</a:t>
            </a:r>
            <a:endParaRPr lang="en-US"/>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©2020 Adobe. All Rights Reserved. Adobe Confidential.</a:t>
            </a:r>
          </a:p>
        </p:txBody>
      </p:sp>
      <p:pic>
        <p:nvPicPr>
          <p:cNvPr id="15" name="Picture 14" descr="Adobe">
            <a:extLst>
              <a:ext uri="{FF2B5EF4-FFF2-40B4-BE49-F238E27FC236}">
                <a16:creationId xmlns:a16="http://schemas.microsoft.com/office/drawing/2014/main" id="{808C8D85-B7FB-4502-93F8-C85049062F55}"/>
              </a:ext>
            </a:extLst>
          </p:cNvPr>
          <p:cNvPicPr>
            <a:picLocks noChangeAspect="1"/>
          </p:cNvPicPr>
          <p:nvPr userDrawn="1"/>
        </p:nvPicPr>
        <p:blipFill>
          <a:blip r:embed="rId15"/>
          <a:stretch>
            <a:fillRect/>
          </a:stretch>
        </p:blipFill>
        <p:spPr>
          <a:xfrm>
            <a:off x="393211" y="6578695"/>
            <a:ext cx="566078" cy="147131"/>
          </a:xfrm>
          <a:prstGeom prst="rect">
            <a:avLst/>
          </a:prstGeom>
        </p:spPr>
      </p:pic>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2" r:id="rId1"/>
    <p:sldLayoutId id="2147483677" r:id="rId2"/>
    <p:sldLayoutId id="2147483687" r:id="rId3"/>
    <p:sldLayoutId id="2147483688" r:id="rId4"/>
    <p:sldLayoutId id="2147483689" r:id="rId5"/>
    <p:sldLayoutId id="2147483658" r:id="rId6"/>
    <p:sldLayoutId id="2147483676" r:id="rId7"/>
    <p:sldLayoutId id="2147483690" r:id="rId8"/>
    <p:sldLayoutId id="2147483691" r:id="rId9"/>
    <p:sldLayoutId id="2147483692" r:id="rId10"/>
    <p:sldLayoutId id="2147483685" r:id="rId11"/>
    <p:sldLayoutId id="2147483693" r:id="rId12"/>
  </p:sldLayoutIdLst>
  <p:hf sldNum="0" hdr="0" ftr="0" dt="0"/>
  <p:txStyles>
    <p:titleStyle>
      <a:lvl1pPr algn="l" defTabSz="1088291" rtl="0" eaLnBrk="1" latinLnBrk="0" hangingPunct="1">
        <a:spcBef>
          <a:spcPct val="0"/>
        </a:spcBef>
        <a:buNone/>
        <a:defRPr sz="2800" b="0" i="0" u="none" kern="1200">
          <a:solidFill>
            <a:srgbClr val="FA0F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212_DCCDDAFD.xm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hyperlink" Target="https://netflixtechblog.com/evolving-from-rule-based-classifier-machine-learning-powered-auto-remediation-in-netflix-data-039d5efd115b"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14_7A599D93.xml"/><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netflixtechblog.com/evolving-from-rule-based-classifier-machine-learning-powered-auto-remediation-in-netflix-data-039d5efd115b" TargetMode="Externa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20A_1657DA41.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EF_9EBD2436.xm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216_6690ECF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201_A416C22C.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FE_93C9D0BC.xm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2B08_8D9A66A3.xm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missing.csail.mit.edu/" TargetMode="External"/><Relationship Id="rId2" Type="http://schemas.openxmlformats.org/officeDocument/2006/relationships/hyperlink" Target="https://sre.google/books/building-secure-reliable-systems/"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hyperlink" Target="https://jepsen.io/analyses" TargetMode="External"/><Relationship Id="rId3" Type="http://schemas.openxmlformats.org/officeDocument/2006/relationships/hyperlink" Target="https://www.bigocheatsheet.com/" TargetMode="External"/><Relationship Id="rId7" Type="http://schemas.openxmlformats.org/officeDocument/2006/relationships/hyperlink" Target="https://netflixtechblog.co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hyperlink" Target="https://blog.developer.adobe.com/" TargetMode="External"/><Relationship Id="rId5" Type="http://schemas.openxmlformats.org/officeDocument/2006/relationships/hyperlink" Target="https://en.wikipedia.org/wiki/Fallacies_of_distributed_computing" TargetMode="External"/><Relationship Id="rId4" Type="http://schemas.openxmlformats.org/officeDocument/2006/relationships/hyperlink" Target="http://highscalability.com/numbers-everyone-should-know" TargetMode="External"/><Relationship Id="rId9" Type="http://schemas.openxmlformats.org/officeDocument/2006/relationships/hyperlink" Target="https://colin-scott.github.io/personal_website/research/interactive_latency.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86_593DAA71.xml"/><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hyperlink" Target="https://www.bbc.com/news/entertainment-arts-26963723" TargetMode="External"/><Relationship Id="rId4" Type="http://schemas.openxmlformats.org/officeDocument/2006/relationships/hyperlink" Target="https://www.linkedin.com/pulse/your-software-project-succeed-2025-understanding-2024s-failure-gcwbc/"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4D9F-7E70-03F0-E939-5234E23E8F77}"/>
              </a:ext>
            </a:extLst>
          </p:cNvPr>
          <p:cNvSpPr>
            <a:spLocks noGrp="1"/>
          </p:cNvSpPr>
          <p:nvPr>
            <p:ph type="ctrTitle"/>
          </p:nvPr>
        </p:nvSpPr>
        <p:spPr>
          <a:xfrm>
            <a:off x="2203704" y="2798064"/>
            <a:ext cx="5916168" cy="707136"/>
          </a:xfrm>
        </p:spPr>
        <p:txBody>
          <a:bodyPr/>
          <a:lstStyle/>
          <a:p>
            <a:r>
              <a:rPr lang="en-US"/>
              <a:t>Production Engineering</a:t>
            </a:r>
          </a:p>
        </p:txBody>
      </p:sp>
      <p:sp>
        <p:nvSpPr>
          <p:cNvPr id="3" name="Subtitle 2">
            <a:extLst>
              <a:ext uri="{FF2B5EF4-FFF2-40B4-BE49-F238E27FC236}">
                <a16:creationId xmlns:a16="http://schemas.microsoft.com/office/drawing/2014/main" id="{A808F167-857E-1169-FAE5-2EB538882937}"/>
              </a:ext>
            </a:extLst>
          </p:cNvPr>
          <p:cNvSpPr>
            <a:spLocks noGrp="1"/>
          </p:cNvSpPr>
          <p:nvPr>
            <p:ph type="subTitle" idx="1"/>
          </p:nvPr>
        </p:nvSpPr>
        <p:spPr>
          <a:xfrm>
            <a:off x="2203704" y="3517706"/>
            <a:ext cx="5907024" cy="1078992"/>
          </a:xfrm>
        </p:spPr>
        <p:txBody>
          <a:bodyPr/>
          <a:lstStyle/>
          <a:p>
            <a:r>
              <a:rPr lang="en-US"/>
              <a:t>Course 2: Architecture</a:t>
            </a:r>
          </a:p>
        </p:txBody>
      </p:sp>
    </p:spTree>
    <p:extLst>
      <p:ext uri="{BB962C8B-B14F-4D97-AF65-F5344CB8AC3E}">
        <p14:creationId xmlns:p14="http://schemas.microsoft.com/office/powerpoint/2010/main" val="2598068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Requirements</a:t>
            </a: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a:xfrm>
            <a:off x="304722" y="1431924"/>
            <a:ext cx="5780822" cy="4593971"/>
          </a:xfrm>
        </p:spPr>
        <p:txBody>
          <a:bodyPr vert="horz" lIns="45720" tIns="45720" rIns="45720" bIns="45720" rtlCol="0" anchor="t">
            <a:normAutofit/>
          </a:bodyPr>
          <a:lstStyle/>
          <a:p>
            <a:pPr marL="275590" indent="-275590"/>
            <a:r>
              <a:rPr lang="en-US">
                <a:ea typeface="+mn-lt"/>
                <a:cs typeface="+mn-lt"/>
              </a:rPr>
              <a:t>User needs</a:t>
            </a:r>
          </a:p>
          <a:p>
            <a:pPr marL="275590" indent="-275590"/>
            <a:r>
              <a:rPr lang="en-US">
                <a:ea typeface="+mn-lt"/>
                <a:cs typeface="+mn-lt"/>
              </a:rPr>
              <a:t>Assumptions and dependencies</a:t>
            </a:r>
          </a:p>
          <a:p>
            <a:pPr marL="275590" indent="-275590"/>
            <a:r>
              <a:rPr lang="en-US">
                <a:ea typeface="+mn-lt"/>
                <a:cs typeface="+mn-lt"/>
              </a:rPr>
              <a:t>Functional &amp; non-functional</a:t>
            </a:r>
          </a:p>
          <a:p>
            <a:pPr marL="275590" indent="-275590"/>
            <a:r>
              <a:rPr lang="en-US">
                <a:ea typeface="+mn-lt"/>
                <a:cs typeface="+mn-lt"/>
              </a:rPr>
              <a:t>Close to OKRs</a:t>
            </a:r>
            <a:endParaRPr lang="en-US"/>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10</a:t>
            </a:fld>
            <a:endParaRPr lang="en-US"/>
          </a:p>
        </p:txBody>
      </p:sp>
      <p:pic>
        <p:nvPicPr>
          <p:cNvPr id="6" name="Picture 5" descr="A delivery drone carrying a package inside a warehouse">
            <a:extLst>
              <a:ext uri="{FF2B5EF4-FFF2-40B4-BE49-F238E27FC236}">
                <a16:creationId xmlns:a16="http://schemas.microsoft.com/office/drawing/2014/main" id="{0345E7BC-0CA9-0D4E-9341-060AEA856895}"/>
              </a:ext>
            </a:extLst>
          </p:cNvPr>
          <p:cNvPicPr>
            <a:picLocks noChangeAspect="1"/>
          </p:cNvPicPr>
          <p:nvPr/>
        </p:nvPicPr>
        <p:blipFill>
          <a:blip r:embed="rId3"/>
          <a:stretch>
            <a:fillRect/>
          </a:stretch>
        </p:blipFill>
        <p:spPr>
          <a:xfrm>
            <a:off x="6103282" y="1404927"/>
            <a:ext cx="5780821" cy="3251111"/>
          </a:xfrm>
          <a:prstGeom prst="rect">
            <a:avLst/>
          </a:prstGeom>
        </p:spPr>
      </p:pic>
    </p:spTree>
    <p:extLst>
      <p:ext uri="{BB962C8B-B14F-4D97-AF65-F5344CB8AC3E}">
        <p14:creationId xmlns:p14="http://schemas.microsoft.com/office/powerpoint/2010/main" val="54354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EB5A7-588B-7E40-B20D-BCC4C19B5304}"/>
              </a:ext>
            </a:extLst>
          </p:cNvPr>
          <p:cNvSpPr>
            <a:spLocks noGrp="1"/>
          </p:cNvSpPr>
          <p:nvPr>
            <p:ph idx="1"/>
          </p:nvPr>
        </p:nvSpPr>
        <p:spPr>
          <a:xfrm>
            <a:off x="303172" y="616688"/>
            <a:ext cx="11582479" cy="5612661"/>
          </a:xfrm>
        </p:spPr>
        <p:txBody>
          <a:bodyPr anchor="ctr"/>
          <a:lstStyle/>
          <a:p>
            <a:pPr marL="0" indent="0">
              <a:buNone/>
            </a:pPr>
            <a:r>
              <a:rPr lang="en-GB" sz="3200"/>
              <a:t>Provide means for the user to browse the list of new movies (movies added in the past week).</a:t>
            </a:r>
          </a:p>
          <a:p>
            <a:pPr marL="0" indent="0">
              <a:buNone/>
            </a:pPr>
            <a:r>
              <a:rPr lang="en-GB" sz="3200"/>
              <a:t>The movies list page should load within 2 seconds in 99% of the time.</a:t>
            </a:r>
          </a:p>
          <a:p>
            <a:pPr marL="0" indent="0">
              <a:buNone/>
            </a:pPr>
            <a:r>
              <a:rPr lang="en-GB" sz="3200"/>
              <a:t>Prevent a user to access another user’s account.</a:t>
            </a:r>
            <a:endParaRPr lang="en-US" sz="3200"/>
          </a:p>
        </p:txBody>
      </p:sp>
    </p:spTree>
    <p:extLst>
      <p:ext uri="{BB962C8B-B14F-4D97-AF65-F5344CB8AC3E}">
        <p14:creationId xmlns:p14="http://schemas.microsoft.com/office/powerpoint/2010/main" val="4032022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High-level design</a:t>
            </a: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a:xfrm>
            <a:off x="304721" y="1431924"/>
            <a:ext cx="5787841" cy="4593971"/>
          </a:xfrm>
        </p:spPr>
        <p:txBody>
          <a:bodyPr vert="horz" lIns="45720" tIns="45720" rIns="45720" bIns="45720" rtlCol="0" anchor="t">
            <a:normAutofit/>
          </a:bodyPr>
          <a:lstStyle/>
          <a:p>
            <a:pPr marL="275590" indent="-275590"/>
            <a:r>
              <a:rPr lang="en-US">
                <a:ea typeface="+mn-lt"/>
                <a:cs typeface="+mn-lt"/>
              </a:rPr>
              <a:t>Overview of the entire system</a:t>
            </a:r>
          </a:p>
          <a:p>
            <a:pPr marL="275590" indent="-275590"/>
            <a:r>
              <a:rPr lang="en-US">
                <a:ea typeface="+mn-lt"/>
                <a:cs typeface="+mn-lt"/>
              </a:rPr>
              <a:t>Describes domain model</a:t>
            </a:r>
          </a:p>
          <a:p>
            <a:pPr marL="275590" indent="-275590"/>
            <a:r>
              <a:rPr lang="en-US">
                <a:ea typeface="+mn-lt"/>
                <a:cs typeface="+mn-lt"/>
              </a:rPr>
              <a:t>Identifies major components</a:t>
            </a:r>
          </a:p>
          <a:p>
            <a:pPr marL="275590" indent="-275590"/>
            <a:r>
              <a:rPr lang="en-US">
                <a:ea typeface="+mn-lt"/>
                <a:cs typeface="+mn-lt"/>
              </a:rPr>
              <a:t>Identifies main workflows</a:t>
            </a:r>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12</a:t>
            </a:fld>
            <a:endParaRPr lang="en-US"/>
          </a:p>
        </p:txBody>
      </p:sp>
      <p:pic>
        <p:nvPicPr>
          <p:cNvPr id="7" name="Picture 6" descr="Aerial shot of a city flyover">
            <a:extLst>
              <a:ext uri="{FF2B5EF4-FFF2-40B4-BE49-F238E27FC236}">
                <a16:creationId xmlns:a16="http://schemas.microsoft.com/office/drawing/2014/main" id="{025AD4FE-C849-4249-BD61-D27460ADBEB3}"/>
              </a:ext>
            </a:extLst>
          </p:cNvPr>
          <p:cNvPicPr>
            <a:picLocks noChangeAspect="1"/>
          </p:cNvPicPr>
          <p:nvPr/>
        </p:nvPicPr>
        <p:blipFill>
          <a:blip r:embed="rId3"/>
          <a:stretch>
            <a:fillRect/>
          </a:stretch>
        </p:blipFill>
        <p:spPr>
          <a:xfrm>
            <a:off x="6096263" y="1419225"/>
            <a:ext cx="5787841" cy="3803056"/>
          </a:xfrm>
          <a:prstGeom prst="rect">
            <a:avLst/>
          </a:prstGeom>
        </p:spPr>
      </p:pic>
    </p:spTree>
    <p:extLst>
      <p:ext uri="{BB962C8B-B14F-4D97-AF65-F5344CB8AC3E}">
        <p14:creationId xmlns:p14="http://schemas.microsoft.com/office/powerpoint/2010/main" val="23184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diagram of a diagram&#10;&#10;Description automatically generated">
            <a:extLst>
              <a:ext uri="{FF2B5EF4-FFF2-40B4-BE49-F238E27FC236}">
                <a16:creationId xmlns:a16="http://schemas.microsoft.com/office/drawing/2014/main" id="{FE2785E4-BAD1-853D-F5CB-A8A6CD606B0C}"/>
              </a:ext>
            </a:extLst>
          </p:cNvPr>
          <p:cNvPicPr>
            <a:picLocks noGrp="1" noChangeAspect="1"/>
          </p:cNvPicPr>
          <p:nvPr>
            <p:ph idx="1"/>
          </p:nvPr>
        </p:nvPicPr>
        <p:blipFill>
          <a:blip r:embed="rId4"/>
          <a:stretch>
            <a:fillRect/>
          </a:stretch>
        </p:blipFill>
        <p:spPr>
          <a:xfrm>
            <a:off x="3047207" y="832250"/>
            <a:ext cx="6094412" cy="5193499"/>
          </a:xfrm>
        </p:spPr>
      </p:pic>
      <p:sp>
        <p:nvSpPr>
          <p:cNvPr id="12" name="TextBox 11">
            <a:extLst>
              <a:ext uri="{FF2B5EF4-FFF2-40B4-BE49-F238E27FC236}">
                <a16:creationId xmlns:a16="http://schemas.microsoft.com/office/drawing/2014/main" id="{CC08CBEA-DA91-D0AA-DEE7-6009F0DF41BD}"/>
              </a:ext>
            </a:extLst>
          </p:cNvPr>
          <p:cNvSpPr txBox="1"/>
          <p:nvPr/>
        </p:nvSpPr>
        <p:spPr>
          <a:xfrm>
            <a:off x="3343275" y="6229350"/>
            <a:ext cx="5491163" cy="461665"/>
          </a:xfrm>
          <a:prstGeom prst="rect">
            <a:avLst/>
          </a:prstGeom>
          <a:noFill/>
        </p:spPr>
        <p:txBody>
          <a:bodyPr wrap="square" rtlCol="0">
            <a:spAutoFit/>
          </a:bodyPr>
          <a:lstStyle/>
          <a:p>
            <a:r>
              <a:rPr lang="en-US" sz="1200" dirty="0"/>
              <a:t>Source: </a:t>
            </a:r>
            <a:r>
              <a:rPr lang="en-US" sz="1200" dirty="0">
                <a:hlinkClick r:id="rId5"/>
              </a:rPr>
              <a:t>Evolving from Rule-based Classifier: Machine Learning Powered Auto Remediation in Netflix Data Platform</a:t>
            </a:r>
            <a:endParaRPr lang="en-US" sz="1200" dirty="0"/>
          </a:p>
        </p:txBody>
      </p:sp>
    </p:spTree>
    <p:extLst>
      <p:ext uri="{BB962C8B-B14F-4D97-AF65-F5344CB8AC3E}">
        <p14:creationId xmlns:p14="http://schemas.microsoft.com/office/powerpoint/2010/main" val="3704478461"/>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Low-level design</a:t>
            </a: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p:txBody>
          <a:bodyPr vert="horz" lIns="45720" tIns="45720" rIns="45720" bIns="45720" rtlCol="0" anchor="t">
            <a:normAutofit/>
          </a:bodyPr>
          <a:lstStyle/>
          <a:p>
            <a:pPr marL="275590" indent="-275590"/>
            <a:r>
              <a:rPr lang="en-US">
                <a:ea typeface="+mn-lt"/>
                <a:cs typeface="+mn-lt"/>
              </a:rPr>
              <a:t>Next level of detail</a:t>
            </a:r>
          </a:p>
          <a:p>
            <a:pPr marL="275590" indent="-275590"/>
            <a:r>
              <a:rPr lang="en-US">
                <a:ea typeface="+mn-lt"/>
                <a:cs typeface="+mn-lt"/>
              </a:rPr>
              <a:t>Describes each component</a:t>
            </a:r>
          </a:p>
          <a:p>
            <a:pPr marL="275590" indent="-275590"/>
            <a:r>
              <a:rPr lang="en-US">
                <a:ea typeface="+mn-lt"/>
                <a:cs typeface="+mn-lt"/>
              </a:rPr>
              <a:t>Documents</a:t>
            </a:r>
          </a:p>
          <a:p>
            <a:pPr marL="552655" lvl="1" indent="-275590"/>
            <a:r>
              <a:rPr lang="en-US">
                <a:ea typeface="+mn-lt"/>
                <a:cs typeface="+mn-lt"/>
              </a:rPr>
              <a:t>APIs</a:t>
            </a:r>
          </a:p>
          <a:p>
            <a:pPr marL="552655" lvl="1" indent="-275590"/>
            <a:r>
              <a:rPr lang="en-US">
                <a:ea typeface="+mn-lt"/>
                <a:cs typeface="+mn-lt"/>
              </a:rPr>
              <a:t>Protocols</a:t>
            </a:r>
          </a:p>
          <a:p>
            <a:pPr marL="552655" lvl="1" indent="-275590"/>
            <a:r>
              <a:rPr lang="en-US">
                <a:ea typeface="+mn-lt"/>
                <a:cs typeface="+mn-lt"/>
              </a:rPr>
              <a:t>Formats</a:t>
            </a:r>
          </a:p>
          <a:p>
            <a:pPr marL="552655" lvl="1" indent="-275590"/>
            <a:r>
              <a:rPr lang="en-US">
                <a:ea typeface="+mn-lt"/>
                <a:cs typeface="+mn-lt"/>
              </a:rPr>
              <a:t>Database schema</a:t>
            </a:r>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14</a:t>
            </a:fld>
            <a:endParaRPr lang="en-US"/>
          </a:p>
        </p:txBody>
      </p:sp>
      <p:pic>
        <p:nvPicPr>
          <p:cNvPr id="9" name="Picture 8" descr="Engineers with digital tablet and blueprints in a factory">
            <a:extLst>
              <a:ext uri="{FF2B5EF4-FFF2-40B4-BE49-F238E27FC236}">
                <a16:creationId xmlns:a16="http://schemas.microsoft.com/office/drawing/2014/main" id="{488560A6-B463-014D-A837-57E96077DB32}"/>
              </a:ext>
            </a:extLst>
          </p:cNvPr>
          <p:cNvPicPr>
            <a:picLocks noChangeAspect="1"/>
          </p:cNvPicPr>
          <p:nvPr/>
        </p:nvPicPr>
        <p:blipFill>
          <a:blip r:embed="rId3"/>
          <a:stretch>
            <a:fillRect/>
          </a:stretch>
        </p:blipFill>
        <p:spPr>
          <a:xfrm>
            <a:off x="6092763" y="1419225"/>
            <a:ext cx="5791341" cy="3860517"/>
          </a:xfrm>
          <a:prstGeom prst="rect">
            <a:avLst/>
          </a:prstGeom>
        </p:spPr>
      </p:pic>
    </p:spTree>
    <p:extLst>
      <p:ext uri="{BB962C8B-B14F-4D97-AF65-F5344CB8AC3E}">
        <p14:creationId xmlns:p14="http://schemas.microsoft.com/office/powerpoint/2010/main" val="398038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ervice calls with text&#10;&#10;Description automatically generated">
            <a:extLst>
              <a:ext uri="{FF2B5EF4-FFF2-40B4-BE49-F238E27FC236}">
                <a16:creationId xmlns:a16="http://schemas.microsoft.com/office/drawing/2014/main" id="{4BCA6925-A00B-230B-DEDC-A2D010291445}"/>
              </a:ext>
            </a:extLst>
          </p:cNvPr>
          <p:cNvPicPr>
            <a:picLocks noGrp="1" noChangeAspect="1"/>
          </p:cNvPicPr>
          <p:nvPr>
            <p:ph idx="1"/>
          </p:nvPr>
        </p:nvPicPr>
        <p:blipFill>
          <a:blip r:embed="rId4"/>
          <a:stretch>
            <a:fillRect/>
          </a:stretch>
        </p:blipFill>
        <p:spPr>
          <a:xfrm>
            <a:off x="3046413" y="254798"/>
            <a:ext cx="6094412" cy="5974552"/>
          </a:xfrm>
        </p:spPr>
      </p:pic>
      <p:sp>
        <p:nvSpPr>
          <p:cNvPr id="9" name="TextBox 8">
            <a:extLst>
              <a:ext uri="{FF2B5EF4-FFF2-40B4-BE49-F238E27FC236}">
                <a16:creationId xmlns:a16="http://schemas.microsoft.com/office/drawing/2014/main" id="{A3C63069-C3D6-924A-6EAB-3B9BE4C7C31C}"/>
              </a:ext>
            </a:extLst>
          </p:cNvPr>
          <p:cNvSpPr txBox="1"/>
          <p:nvPr/>
        </p:nvSpPr>
        <p:spPr>
          <a:xfrm>
            <a:off x="3343275" y="6211669"/>
            <a:ext cx="5491163" cy="461665"/>
          </a:xfrm>
          <a:prstGeom prst="rect">
            <a:avLst/>
          </a:prstGeom>
          <a:noFill/>
        </p:spPr>
        <p:txBody>
          <a:bodyPr wrap="square" rtlCol="0">
            <a:spAutoFit/>
          </a:bodyPr>
          <a:lstStyle/>
          <a:p>
            <a:r>
              <a:rPr lang="en-US" sz="1200" dirty="0"/>
              <a:t>Source: </a:t>
            </a:r>
            <a:r>
              <a:rPr lang="en-US" sz="1200" dirty="0">
                <a:hlinkClick r:id="rId5"/>
              </a:rPr>
              <a:t>Evolving from Rule-based Classifier: Machine Learning Powered Auto Remediation in Netflix Data Platform</a:t>
            </a:r>
            <a:endParaRPr lang="en-US" sz="1200" dirty="0"/>
          </a:p>
        </p:txBody>
      </p:sp>
    </p:spTree>
    <p:extLst>
      <p:ext uri="{BB962C8B-B14F-4D97-AF65-F5344CB8AC3E}">
        <p14:creationId xmlns:p14="http://schemas.microsoft.com/office/powerpoint/2010/main" val="2052693395"/>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How to drive a successful architecture</a:t>
            </a: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a:xfrm>
            <a:off x="304722" y="1431924"/>
            <a:ext cx="5804636" cy="4593971"/>
          </a:xfrm>
        </p:spPr>
        <p:txBody>
          <a:bodyPr vert="horz" lIns="45720" tIns="45720" rIns="45720" bIns="45720" rtlCol="0" anchor="t">
            <a:normAutofit/>
          </a:bodyPr>
          <a:lstStyle/>
          <a:p>
            <a:pPr marL="285750" indent="-285750"/>
            <a:r>
              <a:rPr lang="en-US">
                <a:ea typeface="+mn-lt"/>
                <a:cs typeface="+mn-lt"/>
              </a:rPr>
              <a:t>A balance between software aspects</a:t>
            </a:r>
          </a:p>
          <a:p>
            <a:pPr marL="285750" indent="-285750"/>
            <a:r>
              <a:rPr lang="en-US">
                <a:ea typeface="+mn-lt"/>
                <a:cs typeface="+mn-lt"/>
              </a:rPr>
              <a:t>Complexity vs. reliability</a:t>
            </a:r>
          </a:p>
          <a:p>
            <a:pPr marL="285750" indent="-285750"/>
            <a:r>
              <a:rPr lang="en-US">
                <a:ea typeface="+mn-lt"/>
                <a:cs typeface="+mn-lt"/>
              </a:rPr>
              <a:t>Feature set vs. maintainability</a:t>
            </a:r>
          </a:p>
          <a:p>
            <a:pPr marL="285750" indent="-285750"/>
            <a:r>
              <a:rPr lang="en-US">
                <a:ea typeface="+mn-lt"/>
                <a:cs typeface="+mn-lt"/>
              </a:rPr>
              <a:t>Agility vs. security</a:t>
            </a:r>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16</a:t>
            </a:fld>
            <a:endParaRPr lang="en-US"/>
          </a:p>
        </p:txBody>
      </p:sp>
      <p:pic>
        <p:nvPicPr>
          <p:cNvPr id="5" name="Picture 7" descr="A picture containing tree, outdoor, water, metalware&#10;&#10;Description automatically generated">
            <a:extLst>
              <a:ext uri="{FF2B5EF4-FFF2-40B4-BE49-F238E27FC236}">
                <a16:creationId xmlns:a16="http://schemas.microsoft.com/office/drawing/2014/main" id="{FB6ECEF4-A954-4CC6-A553-ABBC9FB815C2}"/>
              </a:ext>
            </a:extLst>
          </p:cNvPr>
          <p:cNvPicPr>
            <a:picLocks noChangeAspect="1"/>
          </p:cNvPicPr>
          <p:nvPr/>
        </p:nvPicPr>
        <p:blipFill>
          <a:blip r:embed="rId3"/>
          <a:stretch>
            <a:fillRect/>
          </a:stretch>
        </p:blipFill>
        <p:spPr>
          <a:xfrm>
            <a:off x="6094414" y="1419225"/>
            <a:ext cx="5789690" cy="3848520"/>
          </a:xfrm>
          <a:prstGeom prst="rect">
            <a:avLst/>
          </a:prstGeom>
        </p:spPr>
      </p:pic>
    </p:spTree>
    <p:extLst>
      <p:ext uri="{BB962C8B-B14F-4D97-AF65-F5344CB8AC3E}">
        <p14:creationId xmlns:p14="http://schemas.microsoft.com/office/powerpoint/2010/main" val="98269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EB5A7-588B-7E40-B20D-BCC4C19B5304}"/>
              </a:ext>
            </a:extLst>
          </p:cNvPr>
          <p:cNvSpPr>
            <a:spLocks noGrp="1"/>
          </p:cNvSpPr>
          <p:nvPr>
            <p:ph idx="1"/>
          </p:nvPr>
        </p:nvSpPr>
        <p:spPr>
          <a:xfrm>
            <a:off x="303172" y="531628"/>
            <a:ext cx="11582479" cy="5697721"/>
          </a:xfrm>
        </p:spPr>
        <p:txBody>
          <a:bodyPr anchor="ctr"/>
          <a:lstStyle/>
          <a:p>
            <a:pPr marL="274320" indent="-264795">
              <a:buNone/>
            </a:pPr>
            <a:r>
              <a:rPr lang="en-US" sz="4000">
                <a:solidFill>
                  <a:srgbClr val="3D3B49"/>
                </a:solidFill>
              </a:rPr>
              <a:t>Laws of Software Architecture</a:t>
            </a:r>
            <a:endParaRPr lang="en-US" sz="4000">
              <a:solidFill>
                <a:srgbClr val="000000"/>
              </a:solidFill>
            </a:endParaRPr>
          </a:p>
          <a:p>
            <a:pPr marL="466725" indent="-457200">
              <a:buAutoNum type="arabicPeriod"/>
            </a:pPr>
            <a:r>
              <a:rPr lang="en-US" sz="4000">
                <a:solidFill>
                  <a:srgbClr val="000000"/>
                </a:solidFill>
                <a:ea typeface="+mn-lt"/>
                <a:cs typeface="+mn-lt"/>
              </a:rPr>
              <a:t>Everything in software architecture is a trade-off.</a:t>
            </a:r>
            <a:endParaRPr lang="en-US" sz="4000"/>
          </a:p>
          <a:p>
            <a:pPr marL="466725" indent="-457200">
              <a:buAutoNum type="arabicPeriod"/>
            </a:pPr>
            <a:r>
              <a:rPr lang="en-US" sz="4000" b="1">
                <a:solidFill>
                  <a:srgbClr val="000000"/>
                </a:solidFill>
                <a:latin typeface="+mj-lt"/>
                <a:ea typeface="+mn-lt"/>
                <a:cs typeface="+mn-lt"/>
              </a:rPr>
              <a:t>Why</a:t>
            </a:r>
            <a:r>
              <a:rPr lang="en-US" sz="4000">
                <a:solidFill>
                  <a:srgbClr val="000000"/>
                </a:solidFill>
                <a:ea typeface="+mn-lt"/>
                <a:cs typeface="+mn-lt"/>
              </a:rPr>
              <a:t> is more important than </a:t>
            </a:r>
            <a:r>
              <a:rPr lang="en-US" sz="4000" b="1">
                <a:solidFill>
                  <a:srgbClr val="000000"/>
                </a:solidFill>
                <a:latin typeface="+mj-lt"/>
                <a:ea typeface="+mn-lt"/>
                <a:cs typeface="+mn-lt"/>
              </a:rPr>
              <a:t>how</a:t>
            </a:r>
            <a:r>
              <a:rPr lang="en-US" sz="4000">
                <a:solidFill>
                  <a:srgbClr val="000000"/>
                </a:solidFill>
                <a:ea typeface="+mn-lt"/>
                <a:cs typeface="+mn-lt"/>
              </a:rPr>
              <a:t>.</a:t>
            </a:r>
            <a:endParaRPr lang="en-US" sz="4000">
              <a:solidFill>
                <a:srgbClr val="000000"/>
              </a:solidFill>
            </a:endParaRPr>
          </a:p>
        </p:txBody>
      </p:sp>
    </p:spTree>
    <p:extLst>
      <p:ext uri="{BB962C8B-B14F-4D97-AF65-F5344CB8AC3E}">
        <p14:creationId xmlns:p14="http://schemas.microsoft.com/office/powerpoint/2010/main" val="3748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Debate: Trade-offs (interactive)</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a:xfrm>
            <a:off x="301625" y="1419225"/>
            <a:ext cx="5792788" cy="4810125"/>
          </a:xfrm>
        </p:spPr>
        <p:txBody>
          <a:bodyPr vert="horz" lIns="45720" tIns="45720" rIns="45720" bIns="45720" rtlCol="0" anchor="t">
            <a:normAutofit/>
          </a:bodyPr>
          <a:lstStyle/>
          <a:p>
            <a:pPr marL="285750" indent="-285750"/>
            <a:r>
              <a:rPr lang="en-US"/>
              <a:t>There are no binary choices, only trade-offs</a:t>
            </a:r>
          </a:p>
          <a:p>
            <a:pPr marL="285750" indent="-285750"/>
            <a:r>
              <a:rPr lang="en-US"/>
              <a:t>Understand trade-offs and make </a:t>
            </a:r>
            <a:r>
              <a:rPr lang="en-US">
                <a:ea typeface="+mn-lt"/>
                <a:cs typeface="+mn-lt"/>
              </a:rPr>
              <a:t>conscious decisions</a:t>
            </a:r>
            <a:endParaRPr lang="en-US"/>
          </a:p>
          <a:p>
            <a:pPr marL="0" indent="0">
              <a:buNone/>
            </a:pPr>
            <a:endParaRPr lang="en-US"/>
          </a:p>
          <a:p>
            <a:pPr marL="285750" indent="-285750"/>
            <a:r>
              <a:rPr lang="en-US"/>
              <a:t>Let's debate:</a:t>
            </a:r>
          </a:p>
          <a:p>
            <a:pPr marL="552450" lvl="1" indent="-275590"/>
            <a:r>
              <a:rPr lang="en-US"/>
              <a:t>Cloud vs. Datacenter</a:t>
            </a:r>
          </a:p>
          <a:p>
            <a:pPr marL="552450" lvl="1" indent="-275590"/>
            <a:r>
              <a:rPr lang="en-US"/>
              <a:t>Java vs. Python vs C</a:t>
            </a:r>
          </a:p>
          <a:p>
            <a:pPr marL="552450" lvl="1" indent="-275590"/>
            <a:r>
              <a:rPr lang="en-US"/>
              <a:t>Managed cloud services vs. on-prem self-managed services</a:t>
            </a:r>
          </a:p>
          <a:p>
            <a:pPr marL="552450" lvl="1" indent="-275590"/>
            <a:r>
              <a:rPr lang="en-US"/>
              <a:t>MySQL (</a:t>
            </a:r>
            <a:r>
              <a:rPr lang="en-US">
                <a:ea typeface="+mn-lt"/>
                <a:cs typeface="+mn-lt"/>
              </a:rPr>
              <a:t>RDBMS) vs. MongoDB (document DB)</a:t>
            </a:r>
          </a:p>
          <a:p>
            <a:pPr marL="552450" lvl="1" indent="-275590"/>
            <a:r>
              <a:rPr lang="en-US">
                <a:ea typeface="+mn-lt"/>
                <a:cs typeface="+mn-lt"/>
              </a:rPr>
              <a:t>Horizonal vs. vertical scaling</a:t>
            </a:r>
          </a:p>
          <a:p>
            <a:pPr marL="552450" lvl="1" indent="-275590"/>
            <a:r>
              <a:rPr lang="en-US"/>
              <a:t>CAP considerations</a:t>
            </a: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a:xfrm>
            <a:off x="5811879" y="6572445"/>
            <a:ext cx="565068" cy="168274"/>
          </a:xfrm>
        </p:spPr>
        <p:txBody>
          <a:bodyPr/>
          <a:lstStyle/>
          <a:p>
            <a:pPr algn="ctr"/>
            <a:fld id="{90156F56-D5AE-4C6F-B826-C69D1BC521BB}" type="slidenum">
              <a:rPr lang="en-US" smtClean="0"/>
              <a:pPr algn="ctr"/>
              <a:t>18</a:t>
            </a:fld>
            <a:endParaRPr lang="en-US"/>
          </a:p>
        </p:txBody>
      </p:sp>
      <p:pic>
        <p:nvPicPr>
          <p:cNvPr id="5" name="Picture 5">
            <a:extLst>
              <a:ext uri="{FF2B5EF4-FFF2-40B4-BE49-F238E27FC236}">
                <a16:creationId xmlns:a16="http://schemas.microsoft.com/office/drawing/2014/main" id="{15F8DEF0-A155-4CCE-ABF7-146AAEBB988B}"/>
              </a:ext>
            </a:extLst>
          </p:cNvPr>
          <p:cNvPicPr>
            <a:picLocks noChangeAspect="1"/>
          </p:cNvPicPr>
          <p:nvPr/>
        </p:nvPicPr>
        <p:blipFill>
          <a:blip r:embed="rId4"/>
          <a:stretch>
            <a:fillRect/>
          </a:stretch>
        </p:blipFill>
        <p:spPr>
          <a:xfrm>
            <a:off x="6094411" y="1419225"/>
            <a:ext cx="5789693" cy="3857584"/>
          </a:xfrm>
          <a:prstGeom prst="rect">
            <a:avLst/>
          </a:prstGeom>
        </p:spPr>
      </p:pic>
    </p:spTree>
    <p:extLst>
      <p:ext uri="{BB962C8B-B14F-4D97-AF65-F5344CB8AC3E}">
        <p14:creationId xmlns:p14="http://schemas.microsoft.com/office/powerpoint/2010/main" val="26631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EB5A7-588B-7E40-B20D-BCC4C19B5304}"/>
              </a:ext>
            </a:extLst>
          </p:cNvPr>
          <p:cNvSpPr>
            <a:spLocks noGrp="1"/>
          </p:cNvSpPr>
          <p:nvPr>
            <p:ph idx="1"/>
          </p:nvPr>
        </p:nvSpPr>
        <p:spPr>
          <a:xfrm>
            <a:off x="303172" y="616688"/>
            <a:ext cx="11582479" cy="5612661"/>
          </a:xfrm>
        </p:spPr>
        <p:txBody>
          <a:bodyPr anchor="ctr"/>
          <a:lstStyle/>
          <a:p>
            <a:pPr marL="0" indent="0">
              <a:buNone/>
            </a:pPr>
            <a:r>
              <a:rPr lang="en-US" sz="3200" i="1"/>
              <a:t>You get better at </a:t>
            </a:r>
            <a:r>
              <a:rPr lang="en-US" sz="3200" b="1" i="1"/>
              <a:t>making decisions by considering tradeoffs</a:t>
            </a:r>
            <a:r>
              <a:rPr lang="en-US" sz="3200" i="1"/>
              <a:t>, as you understand various architectures and technologies </a:t>
            </a:r>
            <a:r>
              <a:rPr lang="en-US" sz="3200" b="1" i="1"/>
              <a:t>in depth</a:t>
            </a:r>
            <a:r>
              <a:rPr lang="en-US" sz="3200" i="1"/>
              <a:t>, learning about </a:t>
            </a:r>
            <a:r>
              <a:rPr lang="en-US" sz="3200" b="1" i="1"/>
              <a:t>use cases</a:t>
            </a:r>
            <a:r>
              <a:rPr lang="en-US" sz="3200" i="1"/>
              <a:t>, </a:t>
            </a:r>
            <a:r>
              <a:rPr lang="en-US" sz="3200" b="1" i="1"/>
              <a:t>advantages</a:t>
            </a:r>
            <a:r>
              <a:rPr lang="en-US" sz="3200" i="1"/>
              <a:t> and </a:t>
            </a:r>
            <a:r>
              <a:rPr lang="en-US" sz="3200" b="1" i="1"/>
              <a:t>disadvantages</a:t>
            </a:r>
            <a:r>
              <a:rPr lang="en-US" sz="3200" i="1"/>
              <a:t>, and </a:t>
            </a:r>
            <a:r>
              <a:rPr lang="en-US" sz="3200" b="1" i="1"/>
              <a:t>operational</a:t>
            </a:r>
            <a:r>
              <a:rPr lang="en-US" sz="3200" i="1"/>
              <a:t> </a:t>
            </a:r>
            <a:r>
              <a:rPr lang="en-US" sz="3200" b="1" i="1"/>
              <a:t>pitfalls</a:t>
            </a:r>
            <a:r>
              <a:rPr lang="en-US" sz="3200" i="1"/>
              <a:t>.</a:t>
            </a:r>
          </a:p>
        </p:txBody>
      </p:sp>
    </p:spTree>
    <p:extLst>
      <p:ext uri="{BB962C8B-B14F-4D97-AF65-F5344CB8AC3E}">
        <p14:creationId xmlns:p14="http://schemas.microsoft.com/office/powerpoint/2010/main" val="1119835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A645-C7BA-3859-BF0B-7D9404216D68}"/>
              </a:ext>
            </a:extLst>
          </p:cNvPr>
          <p:cNvSpPr>
            <a:spLocks noGrp="1"/>
          </p:cNvSpPr>
          <p:nvPr>
            <p:ph type="title"/>
          </p:nvPr>
        </p:nvSpPr>
        <p:spPr/>
        <p:txBody>
          <a:bodyPr/>
          <a:lstStyle/>
          <a:p>
            <a:r>
              <a:rPr lang="en-US"/>
              <a:t>Building a house</a:t>
            </a:r>
          </a:p>
        </p:txBody>
      </p:sp>
      <p:sp>
        <p:nvSpPr>
          <p:cNvPr id="3" name="Content Placeholder 2">
            <a:extLst>
              <a:ext uri="{FF2B5EF4-FFF2-40B4-BE49-F238E27FC236}">
                <a16:creationId xmlns:a16="http://schemas.microsoft.com/office/drawing/2014/main" id="{CD7C4A92-5E8A-E78E-6FE3-370ED98D08CB}"/>
              </a:ext>
            </a:extLst>
          </p:cNvPr>
          <p:cNvSpPr>
            <a:spLocks noGrp="1"/>
          </p:cNvSpPr>
          <p:nvPr>
            <p:ph idx="1"/>
          </p:nvPr>
        </p:nvSpPr>
        <p:spPr>
          <a:xfrm>
            <a:off x="304722" y="1431924"/>
            <a:ext cx="5789692" cy="4593971"/>
          </a:xfrm>
        </p:spPr>
        <p:txBody>
          <a:bodyPr/>
          <a:lstStyle/>
          <a:p>
            <a:r>
              <a:rPr lang="en-US" dirty="0"/>
              <a:t>Complex process</a:t>
            </a:r>
          </a:p>
          <a:p>
            <a:r>
              <a:rPr lang="en-US" dirty="0"/>
              <a:t>Requires coordination</a:t>
            </a:r>
          </a:p>
          <a:p>
            <a:r>
              <a:rPr lang="en-US" dirty="0"/>
              <a:t>Various participants across the project lifecycle</a:t>
            </a:r>
          </a:p>
          <a:p>
            <a:r>
              <a:rPr lang="en-US" dirty="0"/>
              <a:t>Shared trait is architecture</a:t>
            </a:r>
          </a:p>
        </p:txBody>
      </p:sp>
      <p:pic>
        <p:nvPicPr>
          <p:cNvPr id="4" name="Picture 3">
            <a:extLst>
              <a:ext uri="{FF2B5EF4-FFF2-40B4-BE49-F238E27FC236}">
                <a16:creationId xmlns:a16="http://schemas.microsoft.com/office/drawing/2014/main" id="{CBF7B144-F036-E7F0-9FD4-480A4AB90E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4413" y="-1290637"/>
            <a:ext cx="6111479" cy="8148638"/>
          </a:xfrm>
          <a:prstGeom prst="rect">
            <a:avLst/>
          </a:prstGeom>
        </p:spPr>
      </p:pic>
    </p:spTree>
    <p:extLst>
      <p:ext uri="{BB962C8B-B14F-4D97-AF65-F5344CB8AC3E}">
        <p14:creationId xmlns:p14="http://schemas.microsoft.com/office/powerpoint/2010/main" val="11252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The domain model</a:t>
            </a:r>
          </a:p>
        </p:txBody>
      </p:sp>
      <p:pic>
        <p:nvPicPr>
          <p:cNvPr id="7" name="Content Placeholder 6" descr="Underwater view of a floating iceberg">
            <a:extLst>
              <a:ext uri="{FF2B5EF4-FFF2-40B4-BE49-F238E27FC236}">
                <a16:creationId xmlns:a16="http://schemas.microsoft.com/office/drawing/2014/main" id="{2226679E-69C8-2A47-8112-6F3EB79C4752}"/>
              </a:ext>
            </a:extLst>
          </p:cNvPr>
          <p:cNvPicPr>
            <a:picLocks noGrp="1" noChangeAspect="1"/>
          </p:cNvPicPr>
          <p:nvPr>
            <p:ph idx="1"/>
          </p:nvPr>
        </p:nvPicPr>
        <p:blipFill>
          <a:blip r:embed="rId3"/>
          <a:stretch>
            <a:fillRect/>
          </a:stretch>
        </p:blipFill>
        <p:spPr>
          <a:xfrm>
            <a:off x="6094412" y="1419225"/>
            <a:ext cx="5789613" cy="3875691"/>
          </a:xfrm>
        </p:spPr>
      </p:pic>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a:xfrm>
            <a:off x="5811879" y="6572445"/>
            <a:ext cx="565068" cy="168274"/>
          </a:xfrm>
        </p:spPr>
        <p:txBody>
          <a:bodyPr/>
          <a:lstStyle/>
          <a:p>
            <a:pPr algn="ctr"/>
            <a:fld id="{90156F56-D5AE-4C6F-B826-C69D1BC521BB}" type="slidenum">
              <a:rPr lang="en-US" smtClean="0"/>
              <a:pPr algn="ctr"/>
              <a:t>20</a:t>
            </a:fld>
            <a:endParaRPr lang="en-US"/>
          </a:p>
        </p:txBody>
      </p:sp>
      <p:sp>
        <p:nvSpPr>
          <p:cNvPr id="10" name="Content Placeholder 2">
            <a:extLst>
              <a:ext uri="{FF2B5EF4-FFF2-40B4-BE49-F238E27FC236}">
                <a16:creationId xmlns:a16="http://schemas.microsoft.com/office/drawing/2014/main" id="{6E837B16-4FB8-2640-8FD0-AC0643BD2460}"/>
              </a:ext>
            </a:extLst>
          </p:cNvPr>
          <p:cNvSpPr txBox="1">
            <a:spLocks/>
          </p:cNvSpPr>
          <p:nvPr/>
        </p:nvSpPr>
        <p:spPr>
          <a:xfrm>
            <a:off x="304721" y="1419225"/>
            <a:ext cx="5789691" cy="4810125"/>
          </a:xfrm>
          <a:prstGeom prst="rect">
            <a:avLst/>
          </a:prstGeom>
        </p:spPr>
        <p:txBody>
          <a:bodyPr vert="horz" lIns="45720" tIns="45720" rIns="45720" bIns="45720" rtlCol="0" anchor="t">
            <a:norm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750" indent="-285750"/>
            <a:r>
              <a:rPr lang="en-US">
                <a:ea typeface="+mn-lt"/>
                <a:cs typeface="+mn-lt"/>
              </a:rPr>
              <a:t>A set of abstractions that describes a domain of knowledge and activity</a:t>
            </a:r>
          </a:p>
          <a:p>
            <a:pPr marL="285750" indent="-285750"/>
            <a:r>
              <a:rPr lang="en-US">
                <a:ea typeface="+mn-lt"/>
                <a:cs typeface="+mn-lt"/>
              </a:rPr>
              <a:t>Typically, simpler than reality</a:t>
            </a:r>
          </a:p>
          <a:p>
            <a:pPr marL="285750" indent="-285750"/>
            <a:r>
              <a:rPr lang="en-US">
                <a:ea typeface="+mn-lt"/>
                <a:cs typeface="+mn-lt"/>
              </a:rPr>
              <a:t>Uses natural language</a:t>
            </a:r>
          </a:p>
          <a:p>
            <a:pPr marL="285750" indent="-285750"/>
            <a:r>
              <a:rPr lang="en-US">
                <a:ea typeface="+mn-lt"/>
                <a:cs typeface="+mn-lt"/>
              </a:rPr>
              <a:t>Non-technical</a:t>
            </a:r>
          </a:p>
        </p:txBody>
      </p:sp>
    </p:spTree>
    <p:extLst>
      <p:ext uri="{BB962C8B-B14F-4D97-AF65-F5344CB8AC3E}">
        <p14:creationId xmlns:p14="http://schemas.microsoft.com/office/powerpoint/2010/main" val="8234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etter&#10;&#10;Description automatically generated">
            <a:extLst>
              <a:ext uri="{FF2B5EF4-FFF2-40B4-BE49-F238E27FC236}">
                <a16:creationId xmlns:a16="http://schemas.microsoft.com/office/drawing/2014/main" id="{D2E5BDA5-ED1F-F245-83E7-BDEEEE26B2A4}"/>
              </a:ext>
            </a:extLst>
          </p:cNvPr>
          <p:cNvPicPr>
            <a:picLocks noGrp="1" noChangeAspect="1"/>
          </p:cNvPicPr>
          <p:nvPr>
            <p:ph idx="1"/>
          </p:nvPr>
        </p:nvPicPr>
        <p:blipFill>
          <a:blip r:embed="rId3"/>
          <a:stretch>
            <a:fillRect/>
          </a:stretch>
        </p:blipFill>
        <p:spPr>
          <a:xfrm>
            <a:off x="1718366" y="1450301"/>
            <a:ext cx="8752093" cy="4109797"/>
          </a:xfrm>
        </p:spPr>
      </p:pic>
    </p:spTree>
    <p:extLst>
      <p:ext uri="{BB962C8B-B14F-4D97-AF65-F5344CB8AC3E}">
        <p14:creationId xmlns:p14="http://schemas.microsoft.com/office/powerpoint/2010/main" val="1720773881"/>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The physical data model</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a:xfrm>
            <a:off x="304721" y="1419225"/>
            <a:ext cx="5789691" cy="4810125"/>
          </a:xfrm>
        </p:spPr>
        <p:txBody>
          <a:bodyPr vert="horz" lIns="45720" tIns="45720" rIns="45720" bIns="45720" rtlCol="0" anchor="t">
            <a:normAutofit/>
          </a:bodyPr>
          <a:lstStyle/>
          <a:p>
            <a:pPr marL="342900" indent="-342900"/>
            <a:r>
              <a:rPr lang="en-US"/>
              <a:t>Data modelling is essential</a:t>
            </a:r>
          </a:p>
          <a:p>
            <a:pPr marL="342900" indent="-342900"/>
            <a:r>
              <a:rPr lang="en-US"/>
              <a:t>Physical data model is technology-specific</a:t>
            </a:r>
          </a:p>
          <a:p>
            <a:pPr marL="342900" indent="-342900"/>
            <a:r>
              <a:rPr lang="en-US"/>
              <a:t>Model and technology must fit</a:t>
            </a:r>
          </a:p>
          <a:p>
            <a:pPr marL="342900" indent="-342900"/>
            <a:r>
              <a:rPr lang="en-US"/>
              <a:t>Data access patterns</a:t>
            </a: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a:xfrm>
            <a:off x="5811879" y="6572445"/>
            <a:ext cx="565068" cy="168274"/>
          </a:xfrm>
        </p:spPr>
        <p:txBody>
          <a:bodyPr/>
          <a:lstStyle/>
          <a:p>
            <a:pPr algn="ctr"/>
            <a:fld id="{90156F56-D5AE-4C6F-B826-C69D1BC521BB}" type="slidenum">
              <a:rPr lang="en-US" smtClean="0"/>
              <a:pPr algn="ctr"/>
              <a:t>22</a:t>
            </a:fld>
            <a:endParaRPr lang="en-US"/>
          </a:p>
        </p:txBody>
      </p:sp>
      <p:pic>
        <p:nvPicPr>
          <p:cNvPr id="5" name="Picture 5" descr="A picture containing text, person, person, outdoor&#10;&#10;Description automatically generated">
            <a:extLst>
              <a:ext uri="{FF2B5EF4-FFF2-40B4-BE49-F238E27FC236}">
                <a16:creationId xmlns:a16="http://schemas.microsoft.com/office/drawing/2014/main" id="{7D3CD1DD-3E65-48C4-9CC2-8BD7C8676E57}"/>
              </a:ext>
            </a:extLst>
          </p:cNvPr>
          <p:cNvPicPr>
            <a:picLocks noChangeAspect="1"/>
          </p:cNvPicPr>
          <p:nvPr/>
        </p:nvPicPr>
        <p:blipFill>
          <a:blip r:embed="rId3"/>
          <a:stretch>
            <a:fillRect/>
          </a:stretch>
        </p:blipFill>
        <p:spPr>
          <a:xfrm>
            <a:off x="6097132" y="1419225"/>
            <a:ext cx="5792235" cy="3867150"/>
          </a:xfrm>
          <a:prstGeom prst="rect">
            <a:avLst/>
          </a:prstGeom>
        </p:spPr>
      </p:pic>
    </p:spTree>
    <p:extLst>
      <p:ext uri="{BB962C8B-B14F-4D97-AF65-F5344CB8AC3E}">
        <p14:creationId xmlns:p14="http://schemas.microsoft.com/office/powerpoint/2010/main" val="328425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Data Management</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p:txBody>
          <a:bodyPr vert="horz" lIns="45720" tIns="45720" rIns="45720" bIns="45720" rtlCol="0" anchor="t">
            <a:noAutofit/>
          </a:bodyPr>
          <a:lstStyle/>
          <a:p>
            <a:pPr marL="342900" indent="-342900">
              <a:lnSpc>
                <a:spcPct val="120000"/>
              </a:lnSpc>
            </a:pPr>
            <a:r>
              <a:rPr lang="en-US" dirty="0"/>
              <a:t>Besides data modeling, data encoding also has an important role</a:t>
            </a:r>
          </a:p>
          <a:p>
            <a:pPr marL="619965" lvl="1" indent="-342900">
              <a:lnSpc>
                <a:spcPct val="120000"/>
              </a:lnSpc>
            </a:pPr>
            <a:r>
              <a:rPr lang="en-US" dirty="0"/>
              <a:t>In-memory (language-specific data structures)</a:t>
            </a:r>
          </a:p>
          <a:p>
            <a:pPr marL="619965" lvl="1" indent="-342900">
              <a:lnSpc>
                <a:spcPct val="120000"/>
              </a:lnSpc>
            </a:pPr>
            <a:r>
              <a:rPr lang="en-US" dirty="0"/>
              <a:t>Serialized/marshalled (JSON, BSON, XML, CSV, </a:t>
            </a:r>
            <a:r>
              <a:rPr lang="en-US" dirty="0" err="1"/>
              <a:t>Protobuf</a:t>
            </a:r>
            <a:r>
              <a:rPr lang="en-US" dirty="0"/>
              <a:t>, ...)</a:t>
            </a:r>
          </a:p>
          <a:p>
            <a:pPr marL="342900" indent="-342900">
              <a:lnSpc>
                <a:spcPct val="120000"/>
              </a:lnSpc>
            </a:pPr>
            <a:r>
              <a:rPr lang="en-US" dirty="0"/>
              <a:t>An important aspect for data encoding is schema evolution and how it can be handled with new and existing data</a:t>
            </a:r>
          </a:p>
          <a:p>
            <a:pPr marL="619965" lvl="1" indent="-342900">
              <a:lnSpc>
                <a:spcPct val="120000"/>
              </a:lnSpc>
            </a:pPr>
            <a:r>
              <a:rPr lang="en-US" dirty="0"/>
              <a:t>Schema-on-read vs. schema-on-write</a:t>
            </a:r>
          </a:p>
          <a:p>
            <a:pPr marL="619965" lvl="1" indent="-342900">
              <a:lnSpc>
                <a:spcPct val="120000"/>
              </a:lnSpc>
            </a:pPr>
            <a:r>
              <a:rPr lang="en-US" dirty="0"/>
              <a:t>Structured, semi-structured, unstructured data</a:t>
            </a: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23</a:t>
            </a:fld>
            <a:endParaRPr lang="en-US"/>
          </a:p>
        </p:txBody>
      </p:sp>
    </p:spTree>
    <p:extLst>
      <p:ext uri="{BB962C8B-B14F-4D97-AF65-F5344CB8AC3E}">
        <p14:creationId xmlns:p14="http://schemas.microsoft.com/office/powerpoint/2010/main" val="200479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Data Management</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p:txBody>
          <a:bodyPr vert="horz" lIns="45720" tIns="45720" rIns="45720" bIns="45720" rtlCol="0" anchor="t">
            <a:noAutofit/>
          </a:bodyPr>
          <a:lstStyle/>
          <a:p>
            <a:pPr marL="342900" indent="-342900"/>
            <a:r>
              <a:rPr lang="en-US" dirty="0">
                <a:ea typeface="+mn-lt"/>
                <a:cs typeface="+mn-lt"/>
              </a:rPr>
              <a:t>Other noteworthy capabilities that are important to consider for your system of record and data model:</a:t>
            </a:r>
          </a:p>
          <a:p>
            <a:pPr marL="619965" lvl="1" indent="-342900"/>
            <a:r>
              <a:rPr lang="en-US" b="1" dirty="0">
                <a:latin typeface="+mj-lt"/>
                <a:ea typeface="+mn-lt"/>
                <a:cs typeface="+mn-lt"/>
              </a:rPr>
              <a:t>Data access </a:t>
            </a:r>
            <a:r>
              <a:rPr lang="en-US" dirty="0">
                <a:ea typeface="+mn-lt"/>
                <a:cs typeface="+mn-lt"/>
              </a:rPr>
              <a:t>– the ability to access certain records or attributes of data</a:t>
            </a:r>
          </a:p>
          <a:p>
            <a:pPr marL="619965" lvl="1" indent="-342900"/>
            <a:r>
              <a:rPr lang="en-US" b="1" dirty="0">
                <a:latin typeface="+mj-lt"/>
              </a:rPr>
              <a:t>Data privacy</a:t>
            </a:r>
            <a:r>
              <a:rPr lang="en-US" dirty="0"/>
              <a:t> – the process of enforcing regulatory acts upon stored data</a:t>
            </a:r>
          </a:p>
          <a:p>
            <a:pPr marL="619965" lvl="1" indent="-342900"/>
            <a:r>
              <a:rPr lang="en-US" b="1" dirty="0">
                <a:latin typeface="+mj-lt"/>
              </a:rPr>
              <a:t>Data repair </a:t>
            </a:r>
            <a:r>
              <a:rPr lang="en-US" dirty="0"/>
              <a:t>– the process of performing edits upon stored data</a:t>
            </a: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24</a:t>
            </a:fld>
            <a:endParaRPr lang="en-US"/>
          </a:p>
        </p:txBody>
      </p:sp>
    </p:spTree>
    <p:extLst>
      <p:ext uri="{BB962C8B-B14F-4D97-AF65-F5344CB8AC3E}">
        <p14:creationId xmlns:p14="http://schemas.microsoft.com/office/powerpoint/2010/main" val="326697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Case study - </a:t>
            </a:r>
            <a:r>
              <a:rPr lang="en-US">
                <a:ea typeface="+mj-lt"/>
                <a:cs typeface="+mj-lt"/>
              </a:rPr>
              <a:t>Relational DB vs Document DB (interactive)</a:t>
            </a: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a:xfrm>
            <a:off x="5811879" y="6572445"/>
            <a:ext cx="565068" cy="168274"/>
          </a:xfrm>
        </p:spPr>
        <p:txBody>
          <a:bodyPr/>
          <a:lstStyle/>
          <a:p>
            <a:pPr algn="ctr"/>
            <a:fld id="{90156F56-D5AE-4C6F-B826-C69D1BC521BB}" type="slidenum">
              <a:rPr lang="en-US" smtClean="0"/>
              <a:pPr algn="ctr"/>
              <a:t>25</a:t>
            </a:fld>
            <a:endParaRPr lang="en-US"/>
          </a:p>
        </p:txBody>
      </p:sp>
      <p:sp>
        <p:nvSpPr>
          <p:cNvPr id="6" name="Content Placeholder 2">
            <a:extLst>
              <a:ext uri="{FF2B5EF4-FFF2-40B4-BE49-F238E27FC236}">
                <a16:creationId xmlns:a16="http://schemas.microsoft.com/office/drawing/2014/main" id="{006D3CA8-92D1-479B-BA79-8EBB0881394F}"/>
              </a:ext>
            </a:extLst>
          </p:cNvPr>
          <p:cNvSpPr>
            <a:spLocks noGrp="1"/>
          </p:cNvSpPr>
          <p:nvPr>
            <p:ph idx="1"/>
          </p:nvPr>
        </p:nvSpPr>
        <p:spPr>
          <a:xfrm>
            <a:off x="329177" y="1204902"/>
            <a:ext cx="5765236" cy="668328"/>
          </a:xfrm>
        </p:spPr>
        <p:txBody>
          <a:bodyPr vert="horz" lIns="108829" tIns="54414" rIns="108829" bIns="54414" rtlCol="0" anchor="t">
            <a:noAutofit/>
          </a:bodyPr>
          <a:lstStyle/>
          <a:p>
            <a:pPr marL="0" indent="0">
              <a:buNone/>
            </a:pPr>
            <a:r>
              <a:rPr lang="en-US" sz="1300"/>
              <a:t>Design the data model for a </a:t>
            </a:r>
            <a:r>
              <a:rPr lang="en-US" sz="1300">
                <a:ea typeface="+mn-lt"/>
                <a:cs typeface="+mn-lt"/>
              </a:rPr>
              <a:t>system of record </a:t>
            </a:r>
            <a:r>
              <a:rPr lang="en-US" sz="1300"/>
              <a:t>managing a travel blog .</a:t>
            </a:r>
          </a:p>
          <a:p>
            <a:pPr marL="275590" indent="-275590">
              <a:buNone/>
            </a:pPr>
            <a:r>
              <a:rPr lang="en-US" sz="1300">
                <a:ea typeface="+mn-lt"/>
                <a:cs typeface="+mn-lt"/>
              </a:rPr>
              <a:t>Design the data model for a small warehouse.</a:t>
            </a:r>
          </a:p>
          <a:p>
            <a:pPr marL="275590" indent="-275590">
              <a:buNone/>
            </a:pPr>
            <a:endParaRPr lang="en-US" sz="1300">
              <a:ea typeface="+mn-lt"/>
              <a:cs typeface="+mn-lt"/>
            </a:endParaRPr>
          </a:p>
          <a:p>
            <a:pPr marL="0" indent="0">
              <a:buNone/>
            </a:pPr>
            <a:endParaRPr lang="en-US" sz="1300"/>
          </a:p>
        </p:txBody>
      </p:sp>
      <p:sp>
        <p:nvSpPr>
          <p:cNvPr id="8" name="Content Placeholder 2">
            <a:extLst>
              <a:ext uri="{FF2B5EF4-FFF2-40B4-BE49-F238E27FC236}">
                <a16:creationId xmlns:a16="http://schemas.microsoft.com/office/drawing/2014/main" id="{5C4B4CDD-EEF1-4B56-94BC-7DA8C5AEE655}"/>
              </a:ext>
            </a:extLst>
          </p:cNvPr>
          <p:cNvSpPr txBox="1">
            <a:spLocks/>
          </p:cNvSpPr>
          <p:nvPr/>
        </p:nvSpPr>
        <p:spPr>
          <a:xfrm>
            <a:off x="1438565" y="1875677"/>
            <a:ext cx="2269359" cy="466387"/>
          </a:xfrm>
          <a:prstGeom prst="rect">
            <a:avLst/>
          </a:prstGeom>
        </p:spPr>
        <p:txBody>
          <a:bodyPr vert="horz" lIns="108829" tIns="54414" rIns="108829" bIns="54414" rtlCol="0" anchor="t">
            <a:noAutofit/>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300"/>
              <a:t>Relational DB – data model</a:t>
            </a:r>
            <a:endParaRPr lang="en-US"/>
          </a:p>
        </p:txBody>
      </p:sp>
      <p:sp>
        <p:nvSpPr>
          <p:cNvPr id="12" name="Content Placeholder 2">
            <a:extLst>
              <a:ext uri="{FF2B5EF4-FFF2-40B4-BE49-F238E27FC236}">
                <a16:creationId xmlns:a16="http://schemas.microsoft.com/office/drawing/2014/main" id="{65EE38EE-4CFC-4184-8168-C50C7C846B44}"/>
              </a:ext>
            </a:extLst>
          </p:cNvPr>
          <p:cNvSpPr txBox="1">
            <a:spLocks/>
          </p:cNvSpPr>
          <p:nvPr/>
        </p:nvSpPr>
        <p:spPr>
          <a:xfrm>
            <a:off x="6847434" y="1877838"/>
            <a:ext cx="2191094" cy="395210"/>
          </a:xfrm>
          <a:prstGeom prst="rect">
            <a:avLst/>
          </a:prstGeom>
        </p:spPr>
        <p:txBody>
          <a:bodyPr vert="horz" lIns="108829" tIns="54414" rIns="108829" bIns="54414" rtlCol="0" anchor="t">
            <a:noAutofit/>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300"/>
              <a:t>Document DB – data model</a:t>
            </a:r>
          </a:p>
        </p:txBody>
      </p:sp>
      <p:graphicFrame>
        <p:nvGraphicFramePr>
          <p:cNvPr id="13" name="Table 13">
            <a:extLst>
              <a:ext uri="{FF2B5EF4-FFF2-40B4-BE49-F238E27FC236}">
                <a16:creationId xmlns:a16="http://schemas.microsoft.com/office/drawing/2014/main" id="{9CAD48C3-B470-45D7-A1CD-B9FC8C2E161D}"/>
              </a:ext>
            </a:extLst>
          </p:cNvPr>
          <p:cNvGraphicFramePr>
            <a:graphicFrameLocks noGrp="1"/>
          </p:cNvGraphicFramePr>
          <p:nvPr/>
        </p:nvGraphicFramePr>
        <p:xfrm>
          <a:off x="1541562" y="2825151"/>
          <a:ext cx="1769493" cy="1234440"/>
        </p:xfrm>
        <a:graphic>
          <a:graphicData uri="http://schemas.openxmlformats.org/drawingml/2006/table">
            <a:tbl>
              <a:tblPr firstRow="1" bandRow="1">
                <a:tableStyleId>{073A0DAA-6AF3-43AB-8588-CEC1D06C72B9}</a:tableStyleId>
              </a:tblPr>
              <a:tblGrid>
                <a:gridCol w="589831">
                  <a:extLst>
                    <a:ext uri="{9D8B030D-6E8A-4147-A177-3AD203B41FA5}">
                      <a16:colId xmlns:a16="http://schemas.microsoft.com/office/drawing/2014/main" val="1400851618"/>
                    </a:ext>
                  </a:extLst>
                </a:gridCol>
                <a:gridCol w="589831">
                  <a:extLst>
                    <a:ext uri="{9D8B030D-6E8A-4147-A177-3AD203B41FA5}">
                      <a16:colId xmlns:a16="http://schemas.microsoft.com/office/drawing/2014/main" val="4099203325"/>
                    </a:ext>
                  </a:extLst>
                </a:gridCol>
                <a:gridCol w="589831">
                  <a:extLst>
                    <a:ext uri="{9D8B030D-6E8A-4147-A177-3AD203B41FA5}">
                      <a16:colId xmlns:a16="http://schemas.microsoft.com/office/drawing/2014/main" val="887519343"/>
                    </a:ext>
                  </a:extLst>
                </a:gridCol>
              </a:tblGrid>
              <a:tr h="377967">
                <a:tc>
                  <a:txBody>
                    <a:bodyPr/>
                    <a:lstStyle/>
                    <a:p>
                      <a:pPr lvl="0">
                        <a:buNone/>
                      </a:pPr>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8577721"/>
                  </a:ext>
                </a:extLst>
              </a:tr>
              <a:tr h="37796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49749308"/>
                  </a:ext>
                </a:extLst>
              </a:tr>
              <a:tr h="37796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58201843"/>
                  </a:ext>
                </a:extLst>
              </a:tr>
            </a:tbl>
          </a:graphicData>
        </a:graphic>
      </p:graphicFrame>
      <p:graphicFrame>
        <p:nvGraphicFramePr>
          <p:cNvPr id="14" name="Table 13">
            <a:extLst>
              <a:ext uri="{FF2B5EF4-FFF2-40B4-BE49-F238E27FC236}">
                <a16:creationId xmlns:a16="http://schemas.microsoft.com/office/drawing/2014/main" id="{0044BFA9-C29B-4A62-B0EE-9A25A7B5A1CD}"/>
              </a:ext>
            </a:extLst>
          </p:cNvPr>
          <p:cNvGraphicFramePr>
            <a:graphicFrameLocks noGrp="1"/>
          </p:cNvGraphicFramePr>
          <p:nvPr/>
        </p:nvGraphicFramePr>
        <p:xfrm>
          <a:off x="4114918" y="4032001"/>
          <a:ext cx="1769493" cy="1234766"/>
        </p:xfrm>
        <a:graphic>
          <a:graphicData uri="http://schemas.openxmlformats.org/drawingml/2006/table">
            <a:tbl>
              <a:tblPr firstRow="1" bandRow="1">
                <a:tableStyleId>{073A0DAA-6AF3-43AB-8588-CEC1D06C72B9}</a:tableStyleId>
              </a:tblPr>
              <a:tblGrid>
                <a:gridCol w="589831">
                  <a:extLst>
                    <a:ext uri="{9D8B030D-6E8A-4147-A177-3AD203B41FA5}">
                      <a16:colId xmlns:a16="http://schemas.microsoft.com/office/drawing/2014/main" val="1400851618"/>
                    </a:ext>
                  </a:extLst>
                </a:gridCol>
                <a:gridCol w="589831">
                  <a:extLst>
                    <a:ext uri="{9D8B030D-6E8A-4147-A177-3AD203B41FA5}">
                      <a16:colId xmlns:a16="http://schemas.microsoft.com/office/drawing/2014/main" val="4099203325"/>
                    </a:ext>
                  </a:extLst>
                </a:gridCol>
                <a:gridCol w="589831">
                  <a:extLst>
                    <a:ext uri="{9D8B030D-6E8A-4147-A177-3AD203B41FA5}">
                      <a16:colId xmlns:a16="http://schemas.microsoft.com/office/drawing/2014/main" val="887519343"/>
                    </a:ext>
                  </a:extLst>
                </a:gridCol>
              </a:tblGrid>
              <a:tr h="411806">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8577721"/>
                  </a:ext>
                </a:extLst>
              </a:tr>
              <a:tr h="37796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49749308"/>
                  </a:ext>
                </a:extLst>
              </a:tr>
              <a:tr h="37796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58201843"/>
                  </a:ext>
                </a:extLst>
              </a:tr>
            </a:tbl>
          </a:graphicData>
        </a:graphic>
      </p:graphicFrame>
      <p:sp>
        <p:nvSpPr>
          <p:cNvPr id="15" name="Rectangle 14">
            <a:extLst>
              <a:ext uri="{FF2B5EF4-FFF2-40B4-BE49-F238E27FC236}">
                <a16:creationId xmlns:a16="http://schemas.microsoft.com/office/drawing/2014/main" id="{79CEDA08-1CFF-456F-B54C-A7AD281AC122}"/>
              </a:ext>
            </a:extLst>
          </p:cNvPr>
          <p:cNvSpPr/>
          <p:nvPr/>
        </p:nvSpPr>
        <p:spPr>
          <a:xfrm>
            <a:off x="6957060" y="2931234"/>
            <a:ext cx="2976455" cy="2303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t>{</a:t>
            </a:r>
          </a:p>
          <a:p>
            <a:r>
              <a:rPr lang="en-US"/>
              <a:t>    "author":</a:t>
            </a:r>
          </a:p>
          <a:p>
            <a:r>
              <a:rPr lang="en-US"/>
              <a:t>    "tags": [</a:t>
            </a:r>
          </a:p>
          <a:p>
            <a:r>
              <a:rPr lang="en-US"/>
              <a:t>    ]</a:t>
            </a:r>
          </a:p>
          <a:p>
            <a:r>
              <a:rPr lang="en-US"/>
              <a:t>    "title":</a:t>
            </a:r>
          </a:p>
          <a:p>
            <a:r>
              <a:rPr lang="en-US"/>
              <a:t>    "text": </a:t>
            </a:r>
          </a:p>
          <a:p>
            <a:r>
              <a:rPr lang="en-US"/>
              <a:t>}</a:t>
            </a:r>
          </a:p>
        </p:txBody>
      </p:sp>
      <p:sp>
        <p:nvSpPr>
          <p:cNvPr id="11" name="Rectangle 10">
            <a:extLst>
              <a:ext uri="{FF2B5EF4-FFF2-40B4-BE49-F238E27FC236}">
                <a16:creationId xmlns:a16="http://schemas.microsoft.com/office/drawing/2014/main" id="{A237E447-9AA6-4727-AE09-09ED89F41ECC}"/>
              </a:ext>
            </a:extLst>
          </p:cNvPr>
          <p:cNvSpPr/>
          <p:nvPr/>
        </p:nvSpPr>
        <p:spPr>
          <a:xfrm>
            <a:off x="7170596" y="3104794"/>
            <a:ext cx="2976455" cy="2303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t>{</a:t>
            </a:r>
          </a:p>
          <a:p>
            <a:r>
              <a:rPr lang="en-US"/>
              <a:t>    "author":</a:t>
            </a:r>
          </a:p>
          <a:p>
            <a:r>
              <a:rPr lang="en-US"/>
              <a:t>    "tags": [</a:t>
            </a:r>
          </a:p>
          <a:p>
            <a:r>
              <a:rPr lang="en-US"/>
              <a:t>    ]</a:t>
            </a:r>
          </a:p>
          <a:p>
            <a:r>
              <a:rPr lang="en-US"/>
              <a:t>    "title":</a:t>
            </a:r>
          </a:p>
          <a:p>
            <a:r>
              <a:rPr lang="en-US"/>
              <a:t>    "text": </a:t>
            </a:r>
          </a:p>
          <a:p>
            <a:r>
              <a:rPr lang="en-US"/>
              <a:t>}</a:t>
            </a:r>
          </a:p>
        </p:txBody>
      </p:sp>
      <p:sp>
        <p:nvSpPr>
          <p:cNvPr id="16" name="Rectangle 15">
            <a:extLst>
              <a:ext uri="{FF2B5EF4-FFF2-40B4-BE49-F238E27FC236}">
                <a16:creationId xmlns:a16="http://schemas.microsoft.com/office/drawing/2014/main" id="{3D9A5925-69BF-41CC-8678-57B325EFE3F1}"/>
              </a:ext>
            </a:extLst>
          </p:cNvPr>
          <p:cNvSpPr/>
          <p:nvPr/>
        </p:nvSpPr>
        <p:spPr>
          <a:xfrm>
            <a:off x="7410558" y="3281220"/>
            <a:ext cx="2976455" cy="2303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t>{</a:t>
            </a:r>
          </a:p>
          <a:p>
            <a:r>
              <a:rPr lang="en-US"/>
              <a:t>    "author":</a:t>
            </a:r>
            <a:r>
              <a:rPr lang="en-US" dirty="0"/>
              <a:t> “</a:t>
            </a:r>
            <a:r>
              <a:rPr lang="en-US" dirty="0" err="1"/>
              <a:t>MrBeast</a:t>
            </a:r>
            <a:r>
              <a:rPr lang="en-US" dirty="0"/>
              <a:t>”</a:t>
            </a:r>
          </a:p>
          <a:p>
            <a:r>
              <a:rPr lang="en-US" dirty="0"/>
              <a:t>    </a:t>
            </a:r>
            <a:r>
              <a:rPr lang="en-US"/>
              <a:t>"tags": [</a:t>
            </a:r>
          </a:p>
          <a:p>
            <a:r>
              <a:rPr lang="en-US"/>
              <a:t>    ]</a:t>
            </a:r>
          </a:p>
          <a:p>
            <a:r>
              <a:rPr lang="en-US"/>
              <a:t>    "title":</a:t>
            </a:r>
            <a:r>
              <a:rPr lang="en-US" dirty="0"/>
              <a:t> “Giant Burgers”</a:t>
            </a:r>
            <a:endParaRPr lang="en-US"/>
          </a:p>
          <a:p>
            <a:r>
              <a:rPr lang="en-US"/>
              <a:t>    "text": </a:t>
            </a:r>
            <a:r>
              <a:rPr lang="en-US" dirty="0"/>
              <a:t>”Come and get them”</a:t>
            </a:r>
            <a:endParaRPr lang="en-US"/>
          </a:p>
          <a:p>
            <a:r>
              <a:rPr lang="en-US"/>
              <a:t>}</a:t>
            </a:r>
          </a:p>
        </p:txBody>
      </p:sp>
      <p:sp>
        <p:nvSpPr>
          <p:cNvPr id="3" name="TextBox 2">
            <a:extLst>
              <a:ext uri="{FF2B5EF4-FFF2-40B4-BE49-F238E27FC236}">
                <a16:creationId xmlns:a16="http://schemas.microsoft.com/office/drawing/2014/main" id="{6D9080D8-C587-43E6-BC65-8E1C7DE0C25D}"/>
              </a:ext>
            </a:extLst>
          </p:cNvPr>
          <p:cNvSpPr txBox="1"/>
          <p:nvPr/>
        </p:nvSpPr>
        <p:spPr>
          <a:xfrm>
            <a:off x="6957793" y="2393575"/>
            <a:ext cx="709912" cy="369332"/>
          </a:xfrm>
          <a:prstGeom prst="rect">
            <a:avLst/>
          </a:prstGeom>
          <a:solidFill>
            <a:schemeClr val="bg1"/>
          </a:solidFill>
          <a:ln w="12700" cmpd="sng">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posts</a:t>
            </a:r>
          </a:p>
        </p:txBody>
      </p:sp>
      <p:sp>
        <p:nvSpPr>
          <p:cNvPr id="18" name="TextBox 17">
            <a:extLst>
              <a:ext uri="{FF2B5EF4-FFF2-40B4-BE49-F238E27FC236}">
                <a16:creationId xmlns:a16="http://schemas.microsoft.com/office/drawing/2014/main" id="{103E41FB-FF4D-4FE0-9044-6D4DDB59BA03}"/>
              </a:ext>
            </a:extLst>
          </p:cNvPr>
          <p:cNvSpPr txBox="1"/>
          <p:nvPr/>
        </p:nvSpPr>
        <p:spPr>
          <a:xfrm>
            <a:off x="1523369" y="2344511"/>
            <a:ext cx="1004275" cy="369332"/>
          </a:xfrm>
          <a:prstGeom prst="rect">
            <a:avLst/>
          </a:prstGeom>
          <a:solidFill>
            <a:schemeClr val="bg1"/>
          </a:solidFill>
          <a:ln w="12700" cmpd="sng">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product</a:t>
            </a:r>
          </a:p>
        </p:txBody>
      </p:sp>
      <p:sp>
        <p:nvSpPr>
          <p:cNvPr id="19" name="TextBox 18">
            <a:extLst>
              <a:ext uri="{FF2B5EF4-FFF2-40B4-BE49-F238E27FC236}">
                <a16:creationId xmlns:a16="http://schemas.microsoft.com/office/drawing/2014/main" id="{5D120D35-226C-4C49-B66E-6B48A7ED2C21}"/>
              </a:ext>
            </a:extLst>
          </p:cNvPr>
          <p:cNvSpPr txBox="1"/>
          <p:nvPr/>
        </p:nvSpPr>
        <p:spPr>
          <a:xfrm>
            <a:off x="4112133" y="3516585"/>
            <a:ext cx="1636041" cy="369332"/>
          </a:xfrm>
          <a:prstGeom prst="rect">
            <a:avLst/>
          </a:prstGeom>
          <a:solidFill>
            <a:schemeClr val="bg1"/>
          </a:solidFill>
          <a:ln w="12700" cmpd="sng">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product_type</a:t>
            </a:r>
          </a:p>
        </p:txBody>
      </p:sp>
      <p:cxnSp>
        <p:nvCxnSpPr>
          <p:cNvPr id="5" name="Connector: Elbow 4">
            <a:extLst>
              <a:ext uri="{FF2B5EF4-FFF2-40B4-BE49-F238E27FC236}">
                <a16:creationId xmlns:a16="http://schemas.microsoft.com/office/drawing/2014/main" id="{6D34443D-2439-4029-A0C2-D8D99494661F}"/>
              </a:ext>
            </a:extLst>
          </p:cNvPr>
          <p:cNvCxnSpPr/>
          <p:nvPr/>
        </p:nvCxnSpPr>
        <p:spPr>
          <a:xfrm>
            <a:off x="3304110" y="3015411"/>
            <a:ext cx="805376" cy="16558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2954924"/>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4C9773F-D73B-BB42-9CF9-51785A50D586}"/>
              </a:ext>
            </a:extLst>
          </p:cNvPr>
          <p:cNvSpPr>
            <a:spLocks noGrp="1"/>
          </p:cNvSpPr>
          <p:nvPr>
            <p:ph idx="1"/>
          </p:nvPr>
        </p:nvSpPr>
        <p:spPr>
          <a:xfrm>
            <a:off x="303172" y="616688"/>
            <a:ext cx="11582479" cy="5612661"/>
          </a:xfrm>
        </p:spPr>
        <p:txBody>
          <a:bodyPr anchor="ctr"/>
          <a:lstStyle/>
          <a:p>
            <a:pPr marL="9525" indent="0" algn="ctr">
              <a:buNone/>
            </a:pPr>
            <a:r>
              <a:rPr lang="en-GB" sz="3200" i="1"/>
              <a:t>Anything that can go wrong will go wrong.</a:t>
            </a:r>
          </a:p>
          <a:p>
            <a:pPr marL="9525" indent="0" algn="r">
              <a:buNone/>
            </a:pPr>
            <a:r>
              <a:rPr lang="en-GB" sz="3200"/>
              <a:t>Murphy’s First Law</a:t>
            </a:r>
          </a:p>
        </p:txBody>
      </p:sp>
    </p:spTree>
    <p:extLst>
      <p:ext uri="{BB962C8B-B14F-4D97-AF65-F5344CB8AC3E}">
        <p14:creationId xmlns:p14="http://schemas.microsoft.com/office/powerpoint/2010/main" val="2759624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Embracing failure</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p:txBody>
          <a:bodyPr vert="horz" lIns="108829" tIns="54414" rIns="108829" bIns="54414" rtlCol="0" anchor="t">
            <a:noAutofit/>
          </a:bodyPr>
          <a:lstStyle/>
          <a:p>
            <a:pPr marL="0" indent="0">
              <a:buNone/>
            </a:pPr>
            <a:endParaRPr lang="en-US" sz="1800"/>
          </a:p>
          <a:p>
            <a:pPr marL="0" indent="0">
              <a:buNone/>
            </a:pPr>
            <a:endParaRPr lang="en-US" sz="1800"/>
          </a:p>
          <a:p>
            <a:pPr marL="275590" indent="-275590"/>
            <a:endParaRPr lang="en-US" sz="1800"/>
          </a:p>
          <a:p>
            <a:pPr marL="275590" indent="-275590"/>
            <a:endParaRPr lang="en-US" sz="1800"/>
          </a:p>
          <a:p>
            <a:pPr marL="275590" indent="-275590"/>
            <a:endParaRPr lang="en-US" sz="1800"/>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27</a:t>
            </a:fld>
            <a:endParaRPr lang="en-US"/>
          </a:p>
        </p:txBody>
      </p:sp>
      <p:sp>
        <p:nvSpPr>
          <p:cNvPr id="6" name="Content Placeholder 2">
            <a:extLst>
              <a:ext uri="{FF2B5EF4-FFF2-40B4-BE49-F238E27FC236}">
                <a16:creationId xmlns:a16="http://schemas.microsoft.com/office/drawing/2014/main" id="{64BAF19D-FB79-485A-89E8-59A167A839DF}"/>
              </a:ext>
            </a:extLst>
          </p:cNvPr>
          <p:cNvSpPr txBox="1">
            <a:spLocks/>
          </p:cNvSpPr>
          <p:nvPr/>
        </p:nvSpPr>
        <p:spPr>
          <a:xfrm>
            <a:off x="2647867" y="1135661"/>
            <a:ext cx="3867399" cy="1587722"/>
          </a:xfrm>
          <a:prstGeom prst="rect">
            <a:avLst/>
          </a:prstGeom>
        </p:spPr>
        <p:txBody>
          <a:bodyPr vert="horz" lIns="108829" tIns="54414" rIns="108829" bIns="54414" rtlCol="0" anchor="t">
            <a:noAutofit/>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endParaRPr lang="en-US" sz="1800"/>
          </a:p>
          <a:p>
            <a:pPr marL="0" indent="0">
              <a:buNone/>
            </a:pPr>
            <a:r>
              <a:rPr lang="en-US" sz="1800"/>
              <a:t>  </a:t>
            </a:r>
          </a:p>
          <a:p>
            <a:pPr marL="275590" indent="-275590"/>
            <a:endParaRPr lang="en-US" sz="1800"/>
          </a:p>
          <a:p>
            <a:pPr marL="275590" indent="-275590"/>
            <a:endParaRPr lang="en-US" sz="1800"/>
          </a:p>
          <a:p>
            <a:pPr marL="275590" indent="-275590"/>
            <a:endParaRPr lang="en-US" sz="1800"/>
          </a:p>
        </p:txBody>
      </p:sp>
      <p:pic>
        <p:nvPicPr>
          <p:cNvPr id="5" name="Picture 6" descr="A picture containing text, indoor, tiled&#10;&#10;Description automatically generated">
            <a:extLst>
              <a:ext uri="{FF2B5EF4-FFF2-40B4-BE49-F238E27FC236}">
                <a16:creationId xmlns:a16="http://schemas.microsoft.com/office/drawing/2014/main" id="{B145460A-8DEB-41AD-8F3F-5AEA58FD9F2F}"/>
              </a:ext>
            </a:extLst>
          </p:cNvPr>
          <p:cNvPicPr>
            <a:picLocks noChangeAspect="1"/>
          </p:cNvPicPr>
          <p:nvPr/>
        </p:nvPicPr>
        <p:blipFill>
          <a:blip r:embed="rId3"/>
          <a:stretch>
            <a:fillRect/>
          </a:stretch>
        </p:blipFill>
        <p:spPr>
          <a:xfrm>
            <a:off x="6094412" y="1419225"/>
            <a:ext cx="5789691" cy="3830553"/>
          </a:xfrm>
          <a:prstGeom prst="rect">
            <a:avLst/>
          </a:prstGeom>
        </p:spPr>
      </p:pic>
      <p:sp>
        <p:nvSpPr>
          <p:cNvPr id="7" name="Content Placeholder 2">
            <a:extLst>
              <a:ext uri="{FF2B5EF4-FFF2-40B4-BE49-F238E27FC236}">
                <a16:creationId xmlns:a16="http://schemas.microsoft.com/office/drawing/2014/main" id="{FCAD3BC5-1D82-7B4F-90CB-24E20F72EF5C}"/>
              </a:ext>
            </a:extLst>
          </p:cNvPr>
          <p:cNvSpPr txBox="1">
            <a:spLocks/>
          </p:cNvSpPr>
          <p:nvPr/>
        </p:nvSpPr>
        <p:spPr>
          <a:xfrm>
            <a:off x="304721" y="1419225"/>
            <a:ext cx="5789691" cy="4810125"/>
          </a:xfrm>
          <a:prstGeom prst="rect">
            <a:avLst/>
          </a:prstGeom>
        </p:spPr>
        <p:txBody>
          <a:bodyPr vert="horz" lIns="45720" tIns="45720" rIns="45720" bIns="45720" rtlCol="0" anchor="t">
            <a:norm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r>
              <a:rPr lang="en-US"/>
              <a:t>Systems fail</a:t>
            </a:r>
          </a:p>
          <a:p>
            <a:pPr marL="342900" indent="-342900"/>
            <a:r>
              <a:rPr lang="en-US"/>
              <a:t>Multiple failure dimensions</a:t>
            </a:r>
          </a:p>
          <a:p>
            <a:pPr marL="619965" lvl="1" indent="-342900"/>
            <a:r>
              <a:rPr lang="en-US"/>
              <a:t>Traffic volume</a:t>
            </a:r>
          </a:p>
          <a:p>
            <a:pPr marL="619965" lvl="1" indent="-342900"/>
            <a:r>
              <a:rPr lang="en-US"/>
              <a:t>Traffic patterns</a:t>
            </a:r>
          </a:p>
          <a:p>
            <a:pPr marL="619965" lvl="1" indent="-342900"/>
            <a:r>
              <a:rPr lang="en-US"/>
              <a:t>External dependencies</a:t>
            </a:r>
          </a:p>
          <a:p>
            <a:pPr marL="619965" lvl="1" indent="-342900"/>
            <a:r>
              <a:rPr lang="en-US"/>
              <a:t>Uncovered defects</a:t>
            </a:r>
          </a:p>
          <a:p>
            <a:pPr marL="342900" indent="-342900"/>
            <a:r>
              <a:rPr lang="en-US"/>
              <a:t>Continuous improvement is key</a:t>
            </a:r>
          </a:p>
        </p:txBody>
      </p:sp>
    </p:spTree>
    <p:extLst>
      <p:ext uri="{BB962C8B-B14F-4D97-AF65-F5344CB8AC3E}">
        <p14:creationId xmlns:p14="http://schemas.microsoft.com/office/powerpoint/2010/main" val="119603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OREO (Operational Readiness ensures Efficient Operations)</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a:xfrm>
            <a:off x="304721" y="1431924"/>
            <a:ext cx="5789691" cy="4593971"/>
          </a:xfrm>
        </p:spPr>
        <p:txBody>
          <a:bodyPr vert="horz" lIns="45720" tIns="45720" rIns="45720" bIns="45720" rtlCol="0" anchor="t">
            <a:normAutofit/>
          </a:bodyPr>
          <a:lstStyle/>
          <a:p>
            <a:pPr marL="342900" indent="-342900"/>
            <a:r>
              <a:rPr lang="en-US" dirty="0"/>
              <a:t>Continuously improve services</a:t>
            </a:r>
          </a:p>
          <a:p>
            <a:pPr marL="342900" indent="-342900"/>
            <a:r>
              <a:rPr lang="en-US" dirty="0"/>
              <a:t>Assume nothing</a:t>
            </a:r>
          </a:p>
          <a:p>
            <a:pPr marL="342900" indent="-342900"/>
            <a:r>
              <a:rPr lang="en-US" dirty="0"/>
              <a:t>Employ pre-/post-mortems</a:t>
            </a:r>
          </a:p>
          <a:p>
            <a:pPr marL="342900" indent="-342900"/>
            <a:r>
              <a:rPr lang="en-US" dirty="0"/>
              <a:t>Document operating procedures</a:t>
            </a:r>
          </a:p>
          <a:p>
            <a:pPr marL="342900" indent="-342900"/>
            <a:r>
              <a:rPr lang="en-US" dirty="0"/>
              <a:t>Design with 10x scale in mind </a:t>
            </a:r>
            <a:r>
              <a:rPr lang="en-US" b="1" dirty="0">
                <a:solidFill>
                  <a:srgbClr val="FF0000"/>
                </a:solidFill>
                <a:latin typeface="+mj-lt"/>
              </a:rPr>
              <a:t>*</a:t>
            </a: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28</a:t>
            </a:fld>
            <a:endParaRPr lang="en-US"/>
          </a:p>
        </p:txBody>
      </p:sp>
      <p:pic>
        <p:nvPicPr>
          <p:cNvPr id="7" name="Picture 6" descr="High speed train with motion blur effect">
            <a:extLst>
              <a:ext uri="{FF2B5EF4-FFF2-40B4-BE49-F238E27FC236}">
                <a16:creationId xmlns:a16="http://schemas.microsoft.com/office/drawing/2014/main" id="{49E2D3D4-3E89-7B44-B9BF-CC74E4FB1232}"/>
              </a:ext>
            </a:extLst>
          </p:cNvPr>
          <p:cNvPicPr>
            <a:picLocks noChangeAspect="1"/>
          </p:cNvPicPr>
          <p:nvPr/>
        </p:nvPicPr>
        <p:blipFill>
          <a:blip r:embed="rId3"/>
          <a:stretch>
            <a:fillRect/>
          </a:stretch>
        </p:blipFill>
        <p:spPr>
          <a:xfrm>
            <a:off x="6091317" y="1419225"/>
            <a:ext cx="5792787" cy="3858086"/>
          </a:xfrm>
          <a:prstGeom prst="rect">
            <a:avLst/>
          </a:prstGeom>
        </p:spPr>
      </p:pic>
    </p:spTree>
    <p:extLst>
      <p:ext uri="{BB962C8B-B14F-4D97-AF65-F5344CB8AC3E}">
        <p14:creationId xmlns:p14="http://schemas.microsoft.com/office/powerpoint/2010/main" val="29265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Managing system limits</a:t>
            </a:r>
            <a:endParaRPr lang="en-US">
              <a:ea typeface="+mj-lt"/>
              <a:cs typeface="+mj-lt"/>
            </a:endParaRP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a:xfrm>
            <a:off x="304722" y="1431924"/>
            <a:ext cx="5789692" cy="4593971"/>
          </a:xfrm>
        </p:spPr>
        <p:txBody>
          <a:bodyPr vert="horz" lIns="45720" tIns="45720" rIns="45720" bIns="45720" rtlCol="0" anchor="t">
            <a:normAutofit/>
          </a:bodyPr>
          <a:lstStyle/>
          <a:p>
            <a:pPr marL="275590" indent="-275590"/>
            <a:r>
              <a:rPr lang="en-US" dirty="0"/>
              <a:t>Success brings challenges</a:t>
            </a:r>
          </a:p>
          <a:p>
            <a:pPr marL="275590" indent="-275590"/>
            <a:r>
              <a:rPr lang="en-US" dirty="0"/>
              <a:t>Enforce limits</a:t>
            </a:r>
          </a:p>
          <a:p>
            <a:pPr marL="275590" indent="-275590"/>
            <a:r>
              <a:rPr lang="en-US" dirty="0"/>
              <a:t>Throttling at the API gateway level</a:t>
            </a:r>
          </a:p>
          <a:p>
            <a:pPr marL="275590" indent="-275590"/>
            <a:r>
              <a:rPr lang="en-US" dirty="0"/>
              <a:t>Per-customer quotas (noisy neighbor problem)</a:t>
            </a:r>
          </a:p>
          <a:p>
            <a:pPr marL="275590" indent="-275590"/>
            <a:r>
              <a:rPr lang="en-US" dirty="0"/>
              <a:t>DoS attacks</a:t>
            </a:r>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29</a:t>
            </a:fld>
            <a:endParaRPr lang="en-US"/>
          </a:p>
        </p:txBody>
      </p:sp>
      <p:pic>
        <p:nvPicPr>
          <p:cNvPr id="5" name="Picture 5">
            <a:extLst>
              <a:ext uri="{FF2B5EF4-FFF2-40B4-BE49-F238E27FC236}">
                <a16:creationId xmlns:a16="http://schemas.microsoft.com/office/drawing/2014/main" id="{3D10C2E7-04F6-4398-8518-27C872EFA057}"/>
              </a:ext>
            </a:extLst>
          </p:cNvPr>
          <p:cNvPicPr>
            <a:picLocks noChangeAspect="1"/>
          </p:cNvPicPr>
          <p:nvPr/>
        </p:nvPicPr>
        <p:blipFill>
          <a:blip r:embed="rId3"/>
          <a:stretch>
            <a:fillRect/>
          </a:stretch>
        </p:blipFill>
        <p:spPr>
          <a:xfrm>
            <a:off x="6094413" y="1431924"/>
            <a:ext cx="5792788" cy="3865214"/>
          </a:xfrm>
          <a:prstGeom prst="rect">
            <a:avLst/>
          </a:prstGeom>
        </p:spPr>
      </p:pic>
    </p:spTree>
    <p:extLst>
      <p:ext uri="{BB962C8B-B14F-4D97-AF65-F5344CB8AC3E}">
        <p14:creationId xmlns:p14="http://schemas.microsoft.com/office/powerpoint/2010/main" val="404121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80C6-BE44-424C-8C9E-83C100DB0BD0}"/>
              </a:ext>
            </a:extLst>
          </p:cNvPr>
          <p:cNvSpPr>
            <a:spLocks noGrp="1"/>
          </p:cNvSpPr>
          <p:nvPr>
            <p:ph type="title"/>
          </p:nvPr>
        </p:nvSpPr>
        <p:spPr/>
        <p:txBody>
          <a:bodyPr/>
          <a:lstStyle/>
          <a:p>
            <a:r>
              <a:rPr lang="en-US"/>
              <a:t>Building a house, continued</a:t>
            </a:r>
          </a:p>
        </p:txBody>
      </p:sp>
      <p:sp>
        <p:nvSpPr>
          <p:cNvPr id="6" name="Content Placeholder 5">
            <a:extLst>
              <a:ext uri="{FF2B5EF4-FFF2-40B4-BE49-F238E27FC236}">
                <a16:creationId xmlns:a16="http://schemas.microsoft.com/office/drawing/2014/main" id="{B9B1641E-D09E-C1DD-61C1-8DC6C5ECA71A}"/>
              </a:ext>
            </a:extLst>
          </p:cNvPr>
          <p:cNvSpPr>
            <a:spLocks noGrp="1"/>
          </p:cNvSpPr>
          <p:nvPr>
            <p:ph idx="1"/>
          </p:nvPr>
        </p:nvSpPr>
        <p:spPr>
          <a:xfrm>
            <a:off x="304722" y="1431924"/>
            <a:ext cx="5789692" cy="4593971"/>
          </a:xfrm>
        </p:spPr>
        <p:txBody>
          <a:bodyPr/>
          <a:lstStyle/>
          <a:p>
            <a:pPr marL="285750" indent="-285750"/>
            <a:r>
              <a:rPr lang="en-US" dirty="0"/>
              <a:t>High-level design choices</a:t>
            </a:r>
          </a:p>
          <a:p>
            <a:pPr marL="285750" indent="-285750"/>
            <a:r>
              <a:rPr lang="en-US" dirty="0"/>
              <a:t>Technical standards</a:t>
            </a:r>
          </a:p>
          <a:p>
            <a:pPr marL="285750" indent="-285750"/>
            <a:r>
              <a:rPr lang="en-US" dirty="0">
                <a:ea typeface="+mn-lt"/>
                <a:cs typeface="+mn-lt"/>
              </a:rPr>
              <a:t>Many skills</a:t>
            </a:r>
          </a:p>
        </p:txBody>
      </p:sp>
      <p:sp>
        <p:nvSpPr>
          <p:cNvPr id="4" name="Slide Number Placeholder 3">
            <a:extLst>
              <a:ext uri="{FF2B5EF4-FFF2-40B4-BE49-F238E27FC236}">
                <a16:creationId xmlns:a16="http://schemas.microsoft.com/office/drawing/2014/main" id="{B374F184-15AD-4F19-83E0-6CA6B8A0E7AB}"/>
              </a:ext>
            </a:extLst>
          </p:cNvPr>
          <p:cNvSpPr>
            <a:spLocks noGrp="1"/>
          </p:cNvSpPr>
          <p:nvPr>
            <p:ph type="sldNum" sz="quarter" idx="12"/>
          </p:nvPr>
        </p:nvSpPr>
        <p:spPr/>
        <p:txBody>
          <a:bodyPr/>
          <a:lstStyle/>
          <a:p>
            <a:pPr algn="ctr"/>
            <a:fld id="{90156F56-D5AE-4C6F-B826-C69D1BC521BB}" type="slidenum">
              <a:rPr lang="en-US" smtClean="0"/>
              <a:pPr algn="ctr"/>
              <a:t>3</a:t>
            </a:fld>
            <a:endParaRPr lang="en-US"/>
          </a:p>
        </p:txBody>
      </p:sp>
      <p:pic>
        <p:nvPicPr>
          <p:cNvPr id="7" name="Picture 7" descr="Diagram, engineering drawing&#10;&#10;Description automatically generated">
            <a:extLst>
              <a:ext uri="{FF2B5EF4-FFF2-40B4-BE49-F238E27FC236}">
                <a16:creationId xmlns:a16="http://schemas.microsoft.com/office/drawing/2014/main" id="{3A21D160-807A-49E5-B5B9-05A57E1D5D08}"/>
              </a:ext>
            </a:extLst>
          </p:cNvPr>
          <p:cNvPicPr>
            <a:picLocks noChangeAspect="1"/>
          </p:cNvPicPr>
          <p:nvPr/>
        </p:nvPicPr>
        <p:blipFill>
          <a:blip r:embed="rId3"/>
          <a:stretch>
            <a:fillRect/>
          </a:stretch>
        </p:blipFill>
        <p:spPr>
          <a:xfrm>
            <a:off x="6094412" y="1419225"/>
            <a:ext cx="5792788" cy="2762256"/>
          </a:xfrm>
          <a:prstGeom prst="rect">
            <a:avLst/>
          </a:prstGeom>
        </p:spPr>
      </p:pic>
    </p:spTree>
    <p:extLst>
      <p:ext uri="{BB962C8B-B14F-4D97-AF65-F5344CB8AC3E}">
        <p14:creationId xmlns:p14="http://schemas.microsoft.com/office/powerpoint/2010/main" val="391845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2AAA-17E9-3A43-3960-B5E534CCD08A}"/>
              </a:ext>
            </a:extLst>
          </p:cNvPr>
          <p:cNvSpPr>
            <a:spLocks noGrp="1"/>
          </p:cNvSpPr>
          <p:nvPr>
            <p:ph type="ctrTitle"/>
          </p:nvPr>
        </p:nvSpPr>
        <p:spPr/>
        <p:txBody>
          <a:bodyPr/>
          <a:lstStyle/>
          <a:p>
            <a:r>
              <a:rPr lang="en-US"/>
              <a:t>Case studies</a:t>
            </a:r>
          </a:p>
        </p:txBody>
      </p:sp>
    </p:spTree>
    <p:extLst>
      <p:ext uri="{BB962C8B-B14F-4D97-AF65-F5344CB8AC3E}">
        <p14:creationId xmlns:p14="http://schemas.microsoft.com/office/powerpoint/2010/main" val="2132701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Regarding system defects | Scenario</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a:xfrm>
            <a:off x="304721" y="1431924"/>
            <a:ext cx="11582479" cy="4797426"/>
          </a:xfrm>
        </p:spPr>
        <p:txBody>
          <a:bodyPr vert="horz" lIns="45720" tIns="45720" rIns="45720" bIns="45720" rtlCol="0" anchor="t">
            <a:noAutofit/>
          </a:bodyPr>
          <a:lstStyle/>
          <a:p>
            <a:pPr marL="0" indent="0">
              <a:buNone/>
            </a:pPr>
            <a:r>
              <a:rPr lang="en-US" sz="1800">
                <a:ea typeface="+mn-lt"/>
                <a:cs typeface="+mn-lt"/>
              </a:rPr>
              <a:t>On your production environment, you notice that 2 out of 10 servers are overloaded, reaching close to 100% memory usage.</a:t>
            </a:r>
          </a:p>
          <a:p>
            <a:pPr marL="0" indent="0">
              <a:buNone/>
            </a:pPr>
            <a:r>
              <a:rPr lang="en-US" sz="1800"/>
              <a:t>After some extensive troubleshooting, inspecting application logs and metrics you decide to restart the application on those 2 servers.</a:t>
            </a:r>
          </a:p>
          <a:p>
            <a:pPr marL="0" indent="0">
              <a:buNone/>
            </a:pPr>
            <a:r>
              <a:rPr lang="en-US" sz="1800"/>
              <a:t>After restarting the application, everything is back to normal, and you sign off.</a:t>
            </a:r>
          </a:p>
          <a:p>
            <a:pPr marL="0" indent="0">
              <a:buNone/>
            </a:pPr>
            <a:r>
              <a:rPr lang="en-US" sz="1800"/>
              <a:t>After several days, the problem reoccurs; you decide to manually restart the application once again. It works, so you don't pursue any other action items for you/the team.</a:t>
            </a:r>
          </a:p>
          <a:p>
            <a:pPr marL="0" indent="0">
              <a:buNone/>
            </a:pPr>
            <a:r>
              <a:rPr lang="en-US" sz="1800"/>
              <a:t>Due to a customer upcoming event, for scalability reasons, you need to scale up to 100 servers. Now 25 out of 100 severs have the above-mentioned problem, </a:t>
            </a:r>
            <a:r>
              <a:rPr lang="en-US" sz="1800">
                <a:ea typeface="+mn-lt"/>
                <a:cs typeface="+mn-lt"/>
              </a:rPr>
              <a:t>recurrently</a:t>
            </a:r>
            <a:r>
              <a:rPr lang="en-US" sz="1800"/>
              <a:t>.</a:t>
            </a:r>
          </a:p>
          <a:p>
            <a:pPr marL="0" indent="0">
              <a:buNone/>
            </a:pPr>
            <a:r>
              <a:rPr lang="en-US" sz="1800"/>
              <a:t>Without knowing it, days pass and you “</a:t>
            </a:r>
            <a:r>
              <a:rPr lang="en-US" sz="1800" b="1">
                <a:latin typeface="+mj-lt"/>
              </a:rPr>
              <a:t>become part of the system</a:t>
            </a:r>
            <a:r>
              <a:rPr lang="en-US" sz="1800"/>
              <a:t>”, meaning the application can’t pursue its normal intended function without you having to manually intervene.</a:t>
            </a:r>
          </a:p>
          <a:p>
            <a:pPr marL="0" indent="0">
              <a:buNone/>
            </a:pPr>
            <a:r>
              <a:rPr lang="en-US" sz="1800"/>
              <a:t>This is </a:t>
            </a:r>
            <a:r>
              <a:rPr lang="en-US" sz="1800" b="1">
                <a:solidFill>
                  <a:schemeClr val="accent6"/>
                </a:solidFill>
                <a:latin typeface="+mj-lt"/>
              </a:rPr>
              <a:t>TOIL</a:t>
            </a:r>
            <a:r>
              <a:rPr lang="en-US" sz="1800"/>
              <a:t> work: </a:t>
            </a:r>
            <a:r>
              <a:rPr lang="en-US" sz="1800" b="1">
                <a:latin typeface="+mj-lt"/>
              </a:rPr>
              <a:t>manual, repetitive, </a:t>
            </a:r>
            <a:r>
              <a:rPr lang="en-US" sz="1800" b="1">
                <a:latin typeface="+mj-lt"/>
                <a:ea typeface="+mn-lt"/>
                <a:cs typeface="+mn-lt"/>
              </a:rPr>
              <a:t>devoid of actual value</a:t>
            </a:r>
            <a:r>
              <a:rPr lang="en-US" sz="1800">
                <a:ea typeface="+mn-lt"/>
                <a:cs typeface="+mn-lt"/>
              </a:rPr>
              <a:t> – work which is annoying at best and dangerous at worst</a:t>
            </a:r>
            <a:endParaRPr lang="en-US" sz="1800"/>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31</a:t>
            </a:fld>
            <a:endParaRPr lang="en-US"/>
          </a:p>
        </p:txBody>
      </p:sp>
    </p:spTree>
    <p:extLst>
      <p:ext uri="{BB962C8B-B14F-4D97-AF65-F5344CB8AC3E}">
        <p14:creationId xmlns:p14="http://schemas.microsoft.com/office/powerpoint/2010/main" val="117341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 toy, vector graphics&#10;&#10;Description automatically generated">
            <a:extLst>
              <a:ext uri="{FF2B5EF4-FFF2-40B4-BE49-F238E27FC236}">
                <a16:creationId xmlns:a16="http://schemas.microsoft.com/office/drawing/2014/main" id="{640DB745-E80F-4217-B7B5-71A3623021B1}"/>
              </a:ext>
            </a:extLst>
          </p:cNvPr>
          <p:cNvPicPr>
            <a:picLocks noChangeAspect="1"/>
          </p:cNvPicPr>
          <p:nvPr/>
        </p:nvPicPr>
        <p:blipFill>
          <a:blip r:embed="rId4"/>
          <a:stretch>
            <a:fillRect/>
          </a:stretch>
        </p:blipFill>
        <p:spPr>
          <a:xfrm>
            <a:off x="7818438" y="1419226"/>
            <a:ext cx="4065666" cy="2501600"/>
          </a:xfrm>
          <a:prstGeom prst="rect">
            <a:avLst/>
          </a:prstGeom>
        </p:spPr>
      </p:pic>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Regarding system defects | Approach</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a:xfrm>
            <a:off x="304721" y="1431924"/>
            <a:ext cx="7513717" cy="4797426"/>
          </a:xfrm>
        </p:spPr>
        <p:txBody>
          <a:bodyPr vert="horz" lIns="45720" tIns="45720" rIns="45720" bIns="45720" rtlCol="0" anchor="t">
            <a:noAutofit/>
          </a:bodyPr>
          <a:lstStyle/>
          <a:p>
            <a:pPr marL="0" indent="0">
              <a:buNone/>
            </a:pPr>
            <a:r>
              <a:rPr lang="en-US">
                <a:ea typeface="+mn-lt"/>
                <a:cs typeface="+mn-lt"/>
              </a:rPr>
              <a:t>Distinguish between </a:t>
            </a:r>
            <a:r>
              <a:rPr lang="en-US" b="1">
                <a:latin typeface="+mj-lt"/>
                <a:ea typeface="+mn-lt"/>
                <a:cs typeface="+mn-lt"/>
              </a:rPr>
              <a:t>cause</a:t>
            </a:r>
            <a:r>
              <a:rPr lang="en-US">
                <a:ea typeface="+mn-lt"/>
                <a:cs typeface="+mn-lt"/>
              </a:rPr>
              <a:t>, </a:t>
            </a:r>
            <a:r>
              <a:rPr lang="en-US" b="1">
                <a:latin typeface="+mj-lt"/>
                <a:ea typeface="+mn-lt"/>
                <a:cs typeface="+mn-lt"/>
              </a:rPr>
              <a:t>effect</a:t>
            </a:r>
            <a:r>
              <a:rPr lang="en-US">
                <a:ea typeface="+mn-lt"/>
                <a:cs typeface="+mn-lt"/>
              </a:rPr>
              <a:t> and </a:t>
            </a:r>
            <a:r>
              <a:rPr lang="en-US" b="1">
                <a:latin typeface="+mj-lt"/>
                <a:ea typeface="+mn-lt"/>
                <a:cs typeface="+mn-lt"/>
              </a:rPr>
              <a:t>what you're fixing</a:t>
            </a:r>
            <a:endParaRPr lang="en-US" b="1">
              <a:latin typeface="+mj-lt"/>
            </a:endParaRPr>
          </a:p>
          <a:p>
            <a:pPr marL="551180" lvl="1" indent="-275590"/>
            <a:r>
              <a:rPr lang="en-US" b="1">
                <a:solidFill>
                  <a:schemeClr val="accent1">
                    <a:lumMod val="50000"/>
                  </a:schemeClr>
                </a:solidFill>
                <a:ea typeface="+mn-lt"/>
                <a:cs typeface="+mn-lt"/>
              </a:rPr>
              <a:t>known</a:t>
            </a:r>
            <a:r>
              <a:rPr lang="en-US">
                <a:ea typeface="+mn-lt"/>
                <a:cs typeface="+mn-lt"/>
              </a:rPr>
              <a:t>, </a:t>
            </a:r>
            <a:r>
              <a:rPr lang="en-US" b="1">
                <a:solidFill>
                  <a:schemeClr val="accent1">
                    <a:lumMod val="50000"/>
                  </a:schemeClr>
                </a:solidFill>
                <a:ea typeface="+mn-lt"/>
                <a:cs typeface="+mn-lt"/>
              </a:rPr>
              <a:t>resolvable</a:t>
            </a:r>
            <a:r>
              <a:rPr lang="en-US">
                <a:ea typeface="+mn-lt"/>
                <a:cs typeface="+mn-lt"/>
              </a:rPr>
              <a:t> issues – pursue fixes by addressing the cause (e.g. the application memory leak, not its effect)</a:t>
            </a:r>
          </a:p>
          <a:p>
            <a:pPr marL="551180" lvl="1" indent="-275590"/>
            <a:r>
              <a:rPr lang="en-US" b="1">
                <a:solidFill>
                  <a:schemeClr val="accent6">
                    <a:lumMod val="75000"/>
                  </a:schemeClr>
                </a:solidFill>
              </a:rPr>
              <a:t>unknown</a:t>
            </a:r>
            <a:r>
              <a:rPr lang="en-US"/>
              <a:t>, </a:t>
            </a:r>
            <a:r>
              <a:rPr lang="en-US" b="1">
                <a:solidFill>
                  <a:schemeClr val="accent1">
                    <a:lumMod val="50000"/>
                  </a:schemeClr>
                </a:solidFill>
              </a:rPr>
              <a:t>resolvable</a:t>
            </a:r>
            <a:r>
              <a:rPr lang="en-US"/>
              <a:t> issues – automate the fix and continue pursuing the cause until it becomes </a:t>
            </a:r>
            <a:r>
              <a:rPr lang="en-US">
                <a:solidFill>
                  <a:schemeClr val="accent1">
                    <a:lumMod val="50000"/>
                  </a:schemeClr>
                </a:solidFill>
              </a:rPr>
              <a:t>known</a:t>
            </a:r>
          </a:p>
          <a:p>
            <a:pPr marL="551180" lvl="1" indent="-275590"/>
            <a:r>
              <a:rPr lang="en-US" b="1">
                <a:solidFill>
                  <a:schemeClr val="accent1">
                    <a:lumMod val="50000"/>
                  </a:schemeClr>
                </a:solidFill>
              </a:rPr>
              <a:t>known</a:t>
            </a:r>
            <a:r>
              <a:rPr lang="en-US"/>
              <a:t>, </a:t>
            </a:r>
            <a:r>
              <a:rPr lang="en-US" b="1">
                <a:solidFill>
                  <a:schemeClr val="accent6">
                    <a:lumMod val="75000"/>
                  </a:schemeClr>
                </a:solidFill>
              </a:rPr>
              <a:t>unresolvable</a:t>
            </a:r>
            <a:r>
              <a:rPr lang="en-US"/>
              <a:t> issues – automate the fix and </a:t>
            </a:r>
            <a:r>
              <a:rPr lang="en-US">
                <a:ea typeface="+mn-lt"/>
                <a:cs typeface="+mn-lt"/>
              </a:rPr>
              <a:t>embrace failure</a:t>
            </a:r>
            <a:r>
              <a:rPr lang="en-US"/>
              <a:t> </a:t>
            </a:r>
            <a:r>
              <a:rPr lang="en-US" i="1"/>
              <a:t>OR</a:t>
            </a:r>
            <a:r>
              <a:rPr lang="en-US"/>
              <a:t> redesign for better fault tolerance and self-healing</a:t>
            </a:r>
          </a:p>
          <a:p>
            <a:pPr marL="551180" lvl="1" indent="-275590"/>
            <a:r>
              <a:rPr lang="en-US" b="1">
                <a:solidFill>
                  <a:schemeClr val="accent6">
                    <a:lumMod val="75000"/>
                  </a:schemeClr>
                </a:solidFill>
                <a:ea typeface="+mn-lt"/>
                <a:cs typeface="+mn-lt"/>
              </a:rPr>
              <a:t>unknown</a:t>
            </a:r>
            <a:r>
              <a:rPr lang="en-US">
                <a:ea typeface="+mn-lt"/>
                <a:cs typeface="+mn-lt"/>
              </a:rPr>
              <a:t>, </a:t>
            </a:r>
            <a:r>
              <a:rPr lang="en-US" b="1">
                <a:solidFill>
                  <a:schemeClr val="accent6">
                    <a:lumMod val="75000"/>
                  </a:schemeClr>
                </a:solidFill>
                <a:ea typeface="+mn-lt"/>
                <a:cs typeface="+mn-lt"/>
              </a:rPr>
              <a:t>unresolvable</a:t>
            </a:r>
            <a:r>
              <a:rPr lang="en-US"/>
              <a:t> – continue pursuing the cause until it becomes </a:t>
            </a:r>
            <a:r>
              <a:rPr lang="en-US">
                <a:solidFill>
                  <a:schemeClr val="accent1">
                    <a:lumMod val="50000"/>
                  </a:schemeClr>
                </a:solidFill>
              </a:rPr>
              <a:t>know</a:t>
            </a:r>
            <a:r>
              <a:rPr lang="en-US"/>
              <a:t>; redesign?, but don’t give up</a:t>
            </a:r>
          </a:p>
          <a:p>
            <a:pPr marL="0" indent="-1475">
              <a:buNone/>
            </a:pPr>
            <a:r>
              <a:rPr lang="en-US">
                <a:ea typeface="+mn-lt"/>
                <a:cs typeface="+mn-lt"/>
              </a:rPr>
              <a:t>Understanding the building blocks is essential</a:t>
            </a:r>
            <a:endParaRPr lang="en-US"/>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32</a:t>
            </a:fld>
            <a:endParaRPr lang="en-US"/>
          </a:p>
        </p:txBody>
      </p:sp>
    </p:spTree>
    <p:extLst>
      <p:ext uri="{BB962C8B-B14F-4D97-AF65-F5344CB8AC3E}">
        <p14:creationId xmlns:p14="http://schemas.microsoft.com/office/powerpoint/2010/main" val="247947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Future-proofing your system design | The innocent beginnings</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a:xfrm>
            <a:off x="304721" y="1431924"/>
            <a:ext cx="7823279" cy="4593971"/>
          </a:xfrm>
        </p:spPr>
        <p:txBody>
          <a:bodyPr vert="horz" lIns="45720" tIns="45720" rIns="45720" bIns="45720" rtlCol="0" anchor="t">
            <a:noAutofit/>
          </a:bodyPr>
          <a:lstStyle/>
          <a:p>
            <a:pPr marL="342900" indent="-342900"/>
            <a:r>
              <a:rPr lang="en-US"/>
              <a:t>A customer wants you to build a web app for them</a:t>
            </a:r>
            <a:endParaRPr lang="en-US">
              <a:ea typeface="+mn-lt"/>
              <a:cs typeface="+mn-lt"/>
            </a:endParaRPr>
          </a:p>
          <a:p>
            <a:pPr marL="562815" lvl="1" indent="-285750"/>
            <a:r>
              <a:rPr lang="en-US">
                <a:ea typeface="+mn-lt"/>
                <a:cs typeface="+mn-lt"/>
              </a:rPr>
              <a:t>You pursue a tightly coupled component approach with</a:t>
            </a:r>
            <a:r>
              <a:rPr lang="en-US"/>
              <a:t> the app bundling both backend and frontend</a:t>
            </a:r>
          </a:p>
          <a:p>
            <a:pPr marL="342900" indent="-342900"/>
            <a:r>
              <a:rPr lang="en-US"/>
              <a:t>The customer is so </a:t>
            </a:r>
            <a:r>
              <a:rPr lang="en-US" b="1">
                <a:solidFill>
                  <a:schemeClr val="accent1">
                    <a:lumMod val="50000"/>
                  </a:schemeClr>
                </a:solidFill>
                <a:latin typeface="+mj-lt"/>
              </a:rPr>
              <a:t>happy</a:t>
            </a:r>
            <a:r>
              <a:rPr lang="en-US"/>
              <a:t> with the webapp, they want a native mobile application too, as the end-users want a more seamless and personalized experience</a:t>
            </a:r>
          </a:p>
          <a:p>
            <a:pPr marL="562815" lvl="1" indent="-285750"/>
            <a:r>
              <a:rPr lang="en-US"/>
              <a:t>Now you either need to </a:t>
            </a:r>
            <a:r>
              <a:rPr lang="en-US" b="1">
                <a:solidFill>
                  <a:schemeClr val="accent6">
                    <a:lumMod val="75000"/>
                  </a:schemeClr>
                </a:solidFill>
                <a:latin typeface="+mj-lt"/>
              </a:rPr>
              <a:t>decouple</a:t>
            </a:r>
            <a:r>
              <a:rPr lang="en-US"/>
              <a:t> the above or to implement a </a:t>
            </a:r>
            <a:r>
              <a:rPr lang="en-US" b="1">
                <a:solidFill>
                  <a:schemeClr val="accent6">
                    <a:lumMod val="75000"/>
                  </a:schemeClr>
                </a:solidFill>
                <a:latin typeface="+mj-lt"/>
              </a:rPr>
              <a:t>second stack</a:t>
            </a: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33</a:t>
            </a:fld>
            <a:endParaRPr lang="en-US"/>
          </a:p>
        </p:txBody>
      </p:sp>
      <p:pic>
        <p:nvPicPr>
          <p:cNvPr id="5" name="Picture 5" descr="Diagram&#10;&#10;Description automatically generated">
            <a:extLst>
              <a:ext uri="{FF2B5EF4-FFF2-40B4-BE49-F238E27FC236}">
                <a16:creationId xmlns:a16="http://schemas.microsoft.com/office/drawing/2014/main" id="{E6D081B2-D790-4C46-AF2A-59F50D49311B}"/>
              </a:ext>
            </a:extLst>
          </p:cNvPr>
          <p:cNvPicPr>
            <a:picLocks noChangeAspect="1"/>
          </p:cNvPicPr>
          <p:nvPr/>
        </p:nvPicPr>
        <p:blipFill>
          <a:blip r:embed="rId2"/>
          <a:stretch>
            <a:fillRect/>
          </a:stretch>
        </p:blipFill>
        <p:spPr>
          <a:xfrm>
            <a:off x="8128000" y="1419225"/>
            <a:ext cx="3759200" cy="3759432"/>
          </a:xfrm>
          <a:prstGeom prst="rect">
            <a:avLst/>
          </a:prstGeom>
        </p:spPr>
      </p:pic>
    </p:spTree>
    <p:extLst>
      <p:ext uri="{BB962C8B-B14F-4D97-AF65-F5344CB8AC3E}">
        <p14:creationId xmlns:p14="http://schemas.microsoft.com/office/powerpoint/2010/main" val="25761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Future-proofing your system design | A better system design</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a:xfrm>
            <a:off x="304721" y="1431924"/>
            <a:ext cx="7823279" cy="4593971"/>
          </a:xfrm>
        </p:spPr>
        <p:txBody>
          <a:bodyPr vert="horz" lIns="45720" tIns="45720" rIns="45720" bIns="45720" rtlCol="0" anchor="t">
            <a:noAutofit/>
          </a:bodyPr>
          <a:lstStyle/>
          <a:p>
            <a:pPr marL="342900" indent="-342900"/>
            <a:r>
              <a:rPr lang="en-US"/>
              <a:t>A </a:t>
            </a:r>
            <a:r>
              <a:rPr lang="en-US">
                <a:ea typeface="+mn-lt"/>
                <a:cs typeface="+mn-lt"/>
              </a:rPr>
              <a:t>loosely </a:t>
            </a:r>
            <a:r>
              <a:rPr lang="en-US"/>
              <a:t>coupled architecture could consist of</a:t>
            </a:r>
          </a:p>
          <a:p>
            <a:pPr marL="619965" lvl="1" indent="-342900"/>
            <a:r>
              <a:rPr lang="en-US"/>
              <a:t>Backend application server exposing a REST API</a:t>
            </a:r>
          </a:p>
          <a:p>
            <a:pPr marL="619965" lvl="1" indent="-342900"/>
            <a:r>
              <a:rPr lang="en-US"/>
              <a:t>Web UI calling the REST API</a:t>
            </a:r>
          </a:p>
          <a:p>
            <a:pPr marL="619965" lvl="1" indent="-342900"/>
            <a:r>
              <a:rPr lang="en-US"/>
              <a:t>Mobile app calling the REST API</a:t>
            </a:r>
          </a:p>
          <a:p>
            <a:pPr marL="342900" indent="-342900"/>
            <a:r>
              <a:rPr lang="en-US"/>
              <a:t>If the customer now wants to expose an API to only a few valuable customers</a:t>
            </a:r>
          </a:p>
          <a:p>
            <a:pPr marL="562815" lvl="1" indent="-285750"/>
            <a:r>
              <a:rPr lang="en-US"/>
              <a:t>Implement the REST API in the backend server</a:t>
            </a:r>
          </a:p>
          <a:p>
            <a:pPr marL="562815" lvl="1" indent="-285750"/>
            <a:r>
              <a:rPr lang="en-US"/>
              <a:t>Limits and access are managed centrally on the backend server</a:t>
            </a:r>
          </a:p>
          <a:p>
            <a:pPr marL="275590" indent="-275590">
              <a:buNone/>
            </a:pPr>
            <a:r>
              <a:rPr lang="en-US"/>
              <a:t>What did you learn from this?</a:t>
            </a: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34</a:t>
            </a:fld>
            <a:endParaRPr lang="en-US"/>
          </a:p>
        </p:txBody>
      </p:sp>
      <p:pic>
        <p:nvPicPr>
          <p:cNvPr id="5" name="Picture 5" descr="Diagram&#10;&#10;Description automatically generated">
            <a:extLst>
              <a:ext uri="{FF2B5EF4-FFF2-40B4-BE49-F238E27FC236}">
                <a16:creationId xmlns:a16="http://schemas.microsoft.com/office/drawing/2014/main" id="{E6D081B2-D790-4C46-AF2A-59F50D49311B}"/>
              </a:ext>
            </a:extLst>
          </p:cNvPr>
          <p:cNvPicPr>
            <a:picLocks noChangeAspect="1"/>
          </p:cNvPicPr>
          <p:nvPr/>
        </p:nvPicPr>
        <p:blipFill>
          <a:blip r:embed="rId4"/>
          <a:stretch>
            <a:fillRect/>
          </a:stretch>
        </p:blipFill>
        <p:spPr>
          <a:xfrm>
            <a:off x="8128000" y="1419225"/>
            <a:ext cx="3759200" cy="3759432"/>
          </a:xfrm>
          <a:prstGeom prst="rect">
            <a:avLst/>
          </a:prstGeom>
        </p:spPr>
      </p:pic>
    </p:spTree>
    <p:extLst>
      <p:ext uri="{BB962C8B-B14F-4D97-AF65-F5344CB8AC3E}">
        <p14:creationId xmlns:p14="http://schemas.microsoft.com/office/powerpoint/2010/main" val="237570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Requirements’ impact on architecture | Low traffic scenario (A)</a:t>
            </a: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a:xfrm>
            <a:off x="304721" y="1431924"/>
            <a:ext cx="11582479" cy="4797426"/>
          </a:xfrm>
        </p:spPr>
        <p:txBody>
          <a:bodyPr vert="horz" lIns="45720" tIns="45720" rIns="45720" bIns="45720" rtlCol="0" anchor="t">
            <a:noAutofit/>
          </a:bodyPr>
          <a:lstStyle/>
          <a:p>
            <a:pPr marL="342900" indent="-342900"/>
            <a:r>
              <a:rPr lang="en-US"/>
              <a:t>A generic web application, low traffic scenario:</a:t>
            </a:r>
          </a:p>
          <a:p>
            <a:pPr marL="619965" lvl="1" indent="-342900"/>
            <a:r>
              <a:rPr lang="en-US">
                <a:solidFill>
                  <a:srgbClr val="FF0000"/>
                </a:solidFill>
              </a:rPr>
              <a:t>Load</a:t>
            </a:r>
            <a:r>
              <a:rPr lang="en-US"/>
              <a:t>: 10s of concurrent users / 100s of queries</a:t>
            </a:r>
          </a:p>
          <a:p>
            <a:pPr marL="619965" lvl="1" indent="-342900"/>
            <a:r>
              <a:rPr lang="en-US">
                <a:solidFill>
                  <a:srgbClr val="0070C0"/>
                </a:solidFill>
              </a:rPr>
              <a:t>Availability</a:t>
            </a:r>
            <a:r>
              <a:rPr lang="en-US"/>
              <a:t>: </a:t>
            </a:r>
            <a:r>
              <a:rPr lang="en-US">
                <a:ea typeface="+mn-lt"/>
                <a:cs typeface="+mn-lt"/>
              </a:rPr>
              <a:t>90% (&lt; avg 3 days per month downtime)</a:t>
            </a:r>
            <a:endParaRPr lang="en-US"/>
          </a:p>
          <a:p>
            <a:pPr marL="619965" lvl="1" indent="-342900"/>
            <a:r>
              <a:rPr lang="en-US">
                <a:solidFill>
                  <a:schemeClr val="accent3"/>
                </a:solidFill>
              </a:rPr>
              <a:t>Latency </a:t>
            </a:r>
            <a:r>
              <a:rPr lang="en-US"/>
              <a:t>p99: &lt;5 sec</a:t>
            </a:r>
          </a:p>
          <a:p>
            <a:pPr marL="342900" indent="-342900"/>
            <a:r>
              <a:rPr lang="en-US"/>
              <a:t>Architecture:</a:t>
            </a:r>
          </a:p>
          <a:p>
            <a:pPr marL="619965" lvl="1" indent="-342900"/>
            <a:r>
              <a:rPr lang="en-US"/>
              <a:t>Infrastructure: no LB, 1 app instance, 1 fixed small server</a:t>
            </a:r>
          </a:p>
          <a:p>
            <a:pPr marL="619965" lvl="1" indent="-342900"/>
            <a:r>
              <a:rPr lang="en-US"/>
              <a:t>Tech stack: Python Django/Flask, </a:t>
            </a:r>
            <a:r>
              <a:rPr lang="en-US">
                <a:ea typeface="+mn-lt"/>
                <a:cs typeface="+mn-lt"/>
              </a:rPr>
              <a:t>SQLite, runs on a Raspberry Pi (under your desk)</a:t>
            </a:r>
            <a:endParaRPr lang="en-US"/>
          </a:p>
          <a:p>
            <a:pPr marL="619965" lvl="1" indent="-342900"/>
            <a:r>
              <a:rPr lang="en-US"/>
              <a:t>Cost: &lt; $100 / month</a:t>
            </a:r>
          </a:p>
          <a:p>
            <a:pPr marL="619965" lvl="1" indent="-342900"/>
            <a:r>
              <a:rPr lang="en-US"/>
              <a:t>Operations: one-person-show / one aspirational student</a:t>
            </a:r>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35</a:t>
            </a:fld>
            <a:endParaRPr lang="en-US"/>
          </a:p>
        </p:txBody>
      </p:sp>
    </p:spTree>
    <p:extLst>
      <p:ext uri="{BB962C8B-B14F-4D97-AF65-F5344CB8AC3E}">
        <p14:creationId xmlns:p14="http://schemas.microsoft.com/office/powerpoint/2010/main" val="34898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Requirements’ impact on architecture | High traffic scenario (B)</a:t>
            </a: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a:xfrm>
            <a:off x="304721" y="1431924"/>
            <a:ext cx="11582479" cy="4797426"/>
          </a:xfrm>
        </p:spPr>
        <p:txBody>
          <a:bodyPr vert="horz" lIns="45720" tIns="45720" rIns="45720" bIns="45720" rtlCol="0" anchor="t">
            <a:noAutofit/>
          </a:bodyPr>
          <a:lstStyle/>
          <a:p>
            <a:pPr marL="342900" indent="-342900"/>
            <a:r>
              <a:rPr lang="en-US"/>
              <a:t>Same generic web application, high traffic scenario (Scenario A × 100)</a:t>
            </a:r>
          </a:p>
          <a:p>
            <a:pPr marL="619965" lvl="1" indent="-342900"/>
            <a:r>
              <a:rPr lang="en-US">
                <a:solidFill>
                  <a:srgbClr val="FF0000"/>
                </a:solidFill>
                <a:ea typeface="+mn-lt"/>
                <a:cs typeface="+mn-lt"/>
              </a:rPr>
              <a:t>Load</a:t>
            </a:r>
            <a:r>
              <a:rPr lang="en-US">
                <a:ea typeface="+mn-lt"/>
                <a:cs typeface="+mn-lt"/>
              </a:rPr>
              <a:t>: 1Ks of concurrent users / 10Ks of queries</a:t>
            </a:r>
          </a:p>
          <a:p>
            <a:pPr marL="619965" lvl="1" indent="-342900"/>
            <a:r>
              <a:rPr lang="en-US">
                <a:solidFill>
                  <a:srgbClr val="0070C0"/>
                </a:solidFill>
                <a:ea typeface="+mn-lt"/>
                <a:cs typeface="+mn-lt"/>
              </a:rPr>
              <a:t>Availability</a:t>
            </a:r>
            <a:r>
              <a:rPr lang="en-US">
                <a:ea typeface="+mn-lt"/>
                <a:cs typeface="+mn-lt"/>
              </a:rPr>
              <a:t>: 99% (&lt; avg 7.2 hours per month downtime)</a:t>
            </a:r>
          </a:p>
          <a:p>
            <a:pPr marL="619965" lvl="1" indent="-342900"/>
            <a:r>
              <a:rPr lang="en-US">
                <a:solidFill>
                  <a:schemeClr val="accent3"/>
                </a:solidFill>
                <a:ea typeface="+mn-lt"/>
                <a:cs typeface="+mn-lt"/>
              </a:rPr>
              <a:t>Latency </a:t>
            </a:r>
            <a:r>
              <a:rPr lang="en-US">
                <a:ea typeface="+mn-lt"/>
                <a:cs typeface="+mn-lt"/>
              </a:rPr>
              <a:t>p99: &lt;1 sec</a:t>
            </a:r>
          </a:p>
          <a:p>
            <a:pPr marL="342900" indent="-342900"/>
            <a:r>
              <a:rPr lang="en-US">
                <a:ea typeface="+mn-lt"/>
                <a:cs typeface="+mn-lt"/>
              </a:rPr>
              <a:t>Architecture:</a:t>
            </a:r>
          </a:p>
          <a:p>
            <a:pPr marL="619965" lvl="1" indent="-342900"/>
            <a:r>
              <a:rPr lang="en-US">
                <a:ea typeface="+mn-lt"/>
                <a:cs typeface="+mn-lt"/>
              </a:rPr>
              <a:t>Infrastructure</a:t>
            </a:r>
            <a:r>
              <a:rPr lang="en-US"/>
              <a:t>: 1 LB, 10s of app instances, 5 fixed big servers</a:t>
            </a:r>
            <a:endParaRPr lang="en-US">
              <a:ea typeface="+mn-lt"/>
              <a:cs typeface="+mn-lt"/>
            </a:endParaRPr>
          </a:p>
          <a:p>
            <a:pPr marL="619965" lvl="1" indent="-342900"/>
            <a:r>
              <a:rPr lang="en-US"/>
              <a:t>Tech stack: Java, Spring, MySQL, bare-metal servers (server room)</a:t>
            </a:r>
          </a:p>
          <a:p>
            <a:pPr marL="619965" lvl="1" indent="-342900"/>
            <a:r>
              <a:rPr lang="en-US">
                <a:ea typeface="+mn-lt"/>
                <a:cs typeface="+mn-lt"/>
              </a:rPr>
              <a:t>Cost: $1Ks / month</a:t>
            </a:r>
          </a:p>
          <a:p>
            <a:pPr marL="619965" lvl="1" indent="-342900"/>
            <a:r>
              <a:rPr lang="en-US">
                <a:ea typeface="+mn-lt"/>
                <a:cs typeface="+mn-lt"/>
              </a:rPr>
              <a:t>Operations: Ops/Sysadmin team (2-3 people)</a:t>
            </a:r>
            <a:endParaRPr lang="en-US"/>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36</a:t>
            </a:fld>
            <a:endParaRPr lang="en-US"/>
          </a:p>
        </p:txBody>
      </p:sp>
    </p:spTree>
    <p:extLst>
      <p:ext uri="{BB962C8B-B14F-4D97-AF65-F5344CB8AC3E}">
        <p14:creationId xmlns:p14="http://schemas.microsoft.com/office/powerpoint/2010/main" val="17972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Requirements’ impact on architecture | High availability scenario (C)</a:t>
            </a:r>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37</a:t>
            </a:fld>
            <a:endParaRPr lang="en-US"/>
          </a:p>
        </p:txBody>
      </p:sp>
      <p:sp>
        <p:nvSpPr>
          <p:cNvPr id="5" name="Content Placeholder 2">
            <a:extLst>
              <a:ext uri="{FF2B5EF4-FFF2-40B4-BE49-F238E27FC236}">
                <a16:creationId xmlns:a16="http://schemas.microsoft.com/office/drawing/2014/main" id="{09D17399-9B19-9E33-67F3-0A477FB7FF8C}"/>
              </a:ext>
            </a:extLst>
          </p:cNvPr>
          <p:cNvSpPr>
            <a:spLocks noGrp="1"/>
          </p:cNvSpPr>
          <p:nvPr>
            <p:ph idx="1"/>
          </p:nvPr>
        </p:nvSpPr>
        <p:spPr>
          <a:xfrm>
            <a:off x="304721" y="1431924"/>
            <a:ext cx="11582479" cy="4797426"/>
          </a:xfrm>
        </p:spPr>
        <p:txBody>
          <a:bodyPr vert="horz" lIns="45720" tIns="45720" rIns="45720" bIns="45720" rtlCol="0" anchor="t">
            <a:noAutofit/>
          </a:bodyPr>
          <a:lstStyle/>
          <a:p>
            <a:pPr marL="342900" indent="-342900"/>
            <a:r>
              <a:rPr lang="en-US"/>
              <a:t>Same generic web application, high-availability traffic scenario (Scenario B × 100)</a:t>
            </a:r>
          </a:p>
          <a:p>
            <a:pPr marL="619965" lvl="1" indent="-342900"/>
            <a:r>
              <a:rPr lang="en-US">
                <a:solidFill>
                  <a:srgbClr val="FF0000"/>
                </a:solidFill>
                <a:ea typeface="+mn-lt"/>
                <a:cs typeface="+mn-lt"/>
              </a:rPr>
              <a:t>Load</a:t>
            </a:r>
            <a:r>
              <a:rPr lang="en-US">
                <a:ea typeface="+mn-lt"/>
                <a:cs typeface="+mn-lt"/>
              </a:rPr>
              <a:t>: 100Ks of concurrent users / 1Ms of queries</a:t>
            </a:r>
          </a:p>
          <a:p>
            <a:pPr marL="619965" lvl="1" indent="-342900"/>
            <a:r>
              <a:rPr lang="en-US">
                <a:solidFill>
                  <a:srgbClr val="0070C0"/>
                </a:solidFill>
                <a:ea typeface="+mn-lt"/>
                <a:cs typeface="+mn-lt"/>
              </a:rPr>
              <a:t>Availability</a:t>
            </a:r>
            <a:r>
              <a:rPr lang="en-US">
                <a:ea typeface="+mn-lt"/>
                <a:cs typeface="+mn-lt"/>
              </a:rPr>
              <a:t>: 99.99% (&lt; avg 4.3minutes per month downtime)</a:t>
            </a:r>
          </a:p>
          <a:p>
            <a:pPr marL="619965" lvl="1" indent="-342900"/>
            <a:r>
              <a:rPr lang="en-US">
                <a:solidFill>
                  <a:schemeClr val="accent3"/>
                </a:solidFill>
                <a:ea typeface="+mn-lt"/>
                <a:cs typeface="+mn-lt"/>
              </a:rPr>
              <a:t>Latency </a:t>
            </a:r>
            <a:r>
              <a:rPr lang="en-US">
                <a:ea typeface="+mn-lt"/>
                <a:cs typeface="+mn-lt"/>
              </a:rPr>
              <a:t>p99: &lt;100ms</a:t>
            </a:r>
          </a:p>
          <a:p>
            <a:pPr marL="342900" indent="-342900"/>
            <a:r>
              <a:rPr lang="en-US">
                <a:ea typeface="+mn-lt"/>
                <a:cs typeface="+mn-lt"/>
              </a:rPr>
              <a:t>Architecture:</a:t>
            </a:r>
          </a:p>
          <a:p>
            <a:pPr marL="619965" lvl="1" indent="-342900"/>
            <a:r>
              <a:rPr lang="en-US">
                <a:ea typeface="+mn-lt"/>
                <a:cs typeface="+mn-lt"/>
              </a:rPr>
              <a:t>Infrastructure</a:t>
            </a:r>
            <a:r>
              <a:rPr lang="en-US"/>
              <a:t>: 10s of LBs, 1k of app instances, 100s of elastic servers</a:t>
            </a:r>
            <a:endParaRPr lang="en-US">
              <a:ea typeface="+mn-lt"/>
              <a:cs typeface="+mn-lt"/>
            </a:endParaRPr>
          </a:p>
          <a:p>
            <a:pPr marL="619965" lvl="1" indent="-342900"/>
            <a:r>
              <a:rPr lang="en-US"/>
              <a:t>Tech stack: Scala, nginx, Cassandra, Redis, k8s, cloud</a:t>
            </a:r>
          </a:p>
          <a:p>
            <a:pPr marL="619965" lvl="1" indent="-342900"/>
            <a:r>
              <a:rPr lang="en-US">
                <a:ea typeface="+mn-lt"/>
                <a:cs typeface="+mn-lt"/>
              </a:rPr>
              <a:t>Cost: $10Ks / month</a:t>
            </a:r>
          </a:p>
          <a:p>
            <a:pPr marL="619965" lvl="1" indent="-342900"/>
            <a:r>
              <a:rPr lang="en-US">
                <a:ea typeface="+mn-lt"/>
                <a:cs typeface="+mn-lt"/>
              </a:rPr>
              <a:t>Operations: SRE / Strong DevOps principles team</a:t>
            </a:r>
            <a:endParaRPr lang="en-US"/>
          </a:p>
        </p:txBody>
      </p:sp>
    </p:spTree>
    <p:extLst>
      <p:ext uri="{BB962C8B-B14F-4D97-AF65-F5344CB8AC3E}">
        <p14:creationId xmlns:p14="http://schemas.microsoft.com/office/powerpoint/2010/main" val="268162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Requirements’ impact on architecture | High availability scenario (C)</a:t>
            </a:r>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38</a:t>
            </a:fld>
            <a:endParaRPr lang="en-US"/>
          </a:p>
        </p:txBody>
      </p:sp>
      <p:sp>
        <p:nvSpPr>
          <p:cNvPr id="5" name="Content Placeholder 2">
            <a:extLst>
              <a:ext uri="{FF2B5EF4-FFF2-40B4-BE49-F238E27FC236}">
                <a16:creationId xmlns:a16="http://schemas.microsoft.com/office/drawing/2014/main" id="{09D17399-9B19-9E33-67F3-0A477FB7FF8C}"/>
              </a:ext>
            </a:extLst>
          </p:cNvPr>
          <p:cNvSpPr>
            <a:spLocks noGrp="1"/>
          </p:cNvSpPr>
          <p:nvPr>
            <p:ph idx="1"/>
          </p:nvPr>
        </p:nvSpPr>
        <p:spPr>
          <a:xfrm>
            <a:off x="304721" y="1431924"/>
            <a:ext cx="11582479" cy="4797426"/>
          </a:xfrm>
        </p:spPr>
        <p:txBody>
          <a:bodyPr vert="horz" lIns="45720" tIns="45720" rIns="45720" bIns="45720" rtlCol="0" anchor="t">
            <a:noAutofit/>
          </a:bodyPr>
          <a:lstStyle/>
          <a:p>
            <a:pPr marL="342900" indent="-342900"/>
            <a:r>
              <a:rPr lang="en-US">
                <a:ea typeface="+mn-lt"/>
                <a:cs typeface="+mn-lt"/>
              </a:rPr>
              <a:t>Additional failure vectors:</a:t>
            </a:r>
          </a:p>
          <a:p>
            <a:pPr marL="619965" lvl="1" indent="-342900"/>
            <a:r>
              <a:rPr lang="en-US">
                <a:ea typeface="+mn-lt"/>
                <a:cs typeface="+mn-lt"/>
              </a:rPr>
              <a:t>DNS, cloud zone, ISP</a:t>
            </a:r>
          </a:p>
          <a:p>
            <a:pPr marL="342900" indent="-342900"/>
            <a:r>
              <a:rPr lang="en-US">
                <a:ea typeface="+mn-lt"/>
                <a:cs typeface="+mn-lt"/>
              </a:rPr>
              <a:t>Mitigation examples for mission-critical systems:</a:t>
            </a:r>
          </a:p>
          <a:p>
            <a:pPr marL="619965" lvl="1" indent="-342900"/>
            <a:r>
              <a:rPr lang="en-US">
                <a:ea typeface="+mn-lt"/>
                <a:cs typeface="+mn-lt"/>
              </a:rPr>
              <a:t>High-level DNS failover – active-active-active architecture</a:t>
            </a:r>
          </a:p>
          <a:p>
            <a:pPr marL="619965" lvl="1" indent="-342900"/>
            <a:r>
              <a:rPr lang="en-US">
                <a:ea typeface="+mn-lt"/>
                <a:cs typeface="+mn-lt"/>
              </a:rPr>
              <a:t>Zone fault-tolerance – multiple availability-zones deployment</a:t>
            </a:r>
          </a:p>
          <a:p>
            <a:pPr marL="619965" lvl="1" indent="-342900"/>
            <a:r>
              <a:rPr lang="en-US">
                <a:ea typeface="+mn-lt"/>
                <a:cs typeface="+mn-lt"/>
              </a:rPr>
              <a:t>Multi-cloud deployments</a:t>
            </a:r>
          </a:p>
        </p:txBody>
      </p:sp>
    </p:spTree>
    <p:extLst>
      <p:ext uri="{BB962C8B-B14F-4D97-AF65-F5344CB8AC3E}">
        <p14:creationId xmlns:p14="http://schemas.microsoft.com/office/powerpoint/2010/main" val="95442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A few closing suggestions</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p:txBody>
          <a:bodyPr vert="horz" lIns="45720" tIns="45720" rIns="45720" bIns="45720" rtlCol="0" anchor="t">
            <a:noAutofit/>
          </a:bodyPr>
          <a:lstStyle/>
          <a:p>
            <a:pPr marL="275590" indent="-275590"/>
            <a:r>
              <a:rPr lang="en-US"/>
              <a:t>Technologies come and go, focus on core concepts</a:t>
            </a:r>
          </a:p>
          <a:p>
            <a:pPr marL="275590" indent="-275590"/>
            <a:r>
              <a:rPr lang="en-US"/>
              <a:t>Programming languages are mere tools for expression. You need the right tool for each job</a:t>
            </a:r>
          </a:p>
          <a:p>
            <a:pPr marL="275590" indent="-275590"/>
            <a:r>
              <a:rPr lang="en-US"/>
              <a:t>Always challenge the current state of things. Go back to your initial and later added </a:t>
            </a:r>
            <a:r>
              <a:rPr lang="en-US">
                <a:ea typeface="+mn-lt"/>
                <a:cs typeface="+mn-lt"/>
              </a:rPr>
              <a:t>requirements</a:t>
            </a:r>
            <a:r>
              <a:rPr lang="en-US"/>
              <a:t>. Refine them.</a:t>
            </a:r>
          </a:p>
          <a:p>
            <a:pPr marL="275590" indent="-275590"/>
            <a:r>
              <a:rPr lang="en-US"/>
              <a:t>Don't pursue job security by not sharing </a:t>
            </a:r>
            <a:r>
              <a:rPr lang="en-US">
                <a:ea typeface="+mn-lt"/>
                <a:cs typeface="+mn-lt"/>
              </a:rPr>
              <a:t>knowledge </a:t>
            </a:r>
            <a:r>
              <a:rPr lang="en-US"/>
              <a:t>with your peers.</a:t>
            </a:r>
          </a:p>
          <a:p>
            <a:pPr marL="275590" indent="-275590"/>
            <a:r>
              <a:rPr lang="en-US"/>
              <a:t>Document things</a:t>
            </a:r>
          </a:p>
          <a:p>
            <a:pPr marL="275590" indent="-275590"/>
            <a:r>
              <a:rPr lang="en-US"/>
              <a:t>Think twice before writing code. Do you need it?</a:t>
            </a: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39</a:t>
            </a:fld>
            <a:endParaRPr lang="en-US"/>
          </a:p>
        </p:txBody>
      </p:sp>
    </p:spTree>
    <p:extLst>
      <p:ext uri="{BB962C8B-B14F-4D97-AF65-F5344CB8AC3E}">
        <p14:creationId xmlns:p14="http://schemas.microsoft.com/office/powerpoint/2010/main" val="198545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80C6-BE44-424C-8C9E-83C100DB0BD0}"/>
              </a:ext>
            </a:extLst>
          </p:cNvPr>
          <p:cNvSpPr>
            <a:spLocks noGrp="1"/>
          </p:cNvSpPr>
          <p:nvPr>
            <p:ph type="title"/>
          </p:nvPr>
        </p:nvSpPr>
        <p:spPr/>
        <p:txBody>
          <a:bodyPr/>
          <a:lstStyle/>
          <a:p>
            <a:r>
              <a:rPr lang="en-US">
                <a:ea typeface="+mj-lt"/>
                <a:cs typeface="+mj-lt"/>
              </a:rPr>
              <a:t>On deciding about architecture, infrastructure &amp; technologies</a:t>
            </a:r>
            <a:endParaRPr lang="en-US"/>
          </a:p>
        </p:txBody>
      </p:sp>
      <p:sp>
        <p:nvSpPr>
          <p:cNvPr id="3" name="Content Placeholder 2">
            <a:extLst>
              <a:ext uri="{FF2B5EF4-FFF2-40B4-BE49-F238E27FC236}">
                <a16:creationId xmlns:a16="http://schemas.microsoft.com/office/drawing/2014/main" id="{9F2C25EC-C955-4B1A-80B2-E694E74DA191}"/>
              </a:ext>
            </a:extLst>
          </p:cNvPr>
          <p:cNvSpPr>
            <a:spLocks noGrp="1"/>
          </p:cNvSpPr>
          <p:nvPr>
            <p:ph idx="1"/>
          </p:nvPr>
        </p:nvSpPr>
        <p:spPr>
          <a:xfrm>
            <a:off x="304722" y="1431924"/>
            <a:ext cx="5789692" cy="4593971"/>
          </a:xfrm>
        </p:spPr>
        <p:txBody>
          <a:bodyPr vert="horz" lIns="45720" tIns="45720" rIns="45720" bIns="45720" rtlCol="0" anchor="t">
            <a:noAutofit/>
          </a:bodyPr>
          <a:lstStyle/>
          <a:p>
            <a:pPr marL="285750" indent="-285750"/>
            <a:r>
              <a:rPr lang="en-US"/>
              <a:t>Understand requirements</a:t>
            </a:r>
          </a:p>
          <a:p>
            <a:pPr marL="285750" indent="-285750"/>
            <a:r>
              <a:rPr lang="en-US"/>
              <a:t>SLA is king</a:t>
            </a:r>
          </a:p>
          <a:p>
            <a:pPr marL="285750" indent="-285750"/>
            <a:r>
              <a:rPr lang="en-US"/>
              <a:t>Master the existing ecosystem</a:t>
            </a:r>
          </a:p>
          <a:p>
            <a:pPr marL="285750" indent="-285750"/>
            <a:r>
              <a:rPr lang="en-US"/>
              <a:t>Use well-defined criteria for technology choices</a:t>
            </a:r>
          </a:p>
          <a:p>
            <a:pPr marL="285750" indent="-285750"/>
            <a:r>
              <a:rPr lang="en-US"/>
              <a:t>Consider costs</a:t>
            </a:r>
          </a:p>
          <a:p>
            <a:pPr marL="285750" indent="-285750"/>
            <a:r>
              <a:rPr lang="en-US"/>
              <a:t>Plan for post-release</a:t>
            </a:r>
          </a:p>
        </p:txBody>
      </p:sp>
      <p:sp>
        <p:nvSpPr>
          <p:cNvPr id="4" name="Slide Number Placeholder 3">
            <a:extLst>
              <a:ext uri="{FF2B5EF4-FFF2-40B4-BE49-F238E27FC236}">
                <a16:creationId xmlns:a16="http://schemas.microsoft.com/office/drawing/2014/main" id="{B374F184-15AD-4F19-83E0-6CA6B8A0E7AB}"/>
              </a:ext>
            </a:extLst>
          </p:cNvPr>
          <p:cNvSpPr>
            <a:spLocks noGrp="1"/>
          </p:cNvSpPr>
          <p:nvPr>
            <p:ph type="sldNum" sz="quarter" idx="12"/>
          </p:nvPr>
        </p:nvSpPr>
        <p:spPr/>
        <p:txBody>
          <a:bodyPr/>
          <a:lstStyle/>
          <a:p>
            <a:pPr algn="ctr"/>
            <a:fld id="{90156F56-D5AE-4C6F-B826-C69D1BC521BB}" type="slidenum">
              <a:rPr lang="en-US" smtClean="0"/>
              <a:pPr algn="ctr"/>
              <a:t>4</a:t>
            </a:fld>
            <a:endParaRPr lang="en-US"/>
          </a:p>
        </p:txBody>
      </p:sp>
      <p:pic>
        <p:nvPicPr>
          <p:cNvPr id="5" name="Picture 5" descr="Diagram&#10;&#10;Description automatically generated">
            <a:extLst>
              <a:ext uri="{FF2B5EF4-FFF2-40B4-BE49-F238E27FC236}">
                <a16:creationId xmlns:a16="http://schemas.microsoft.com/office/drawing/2014/main" id="{2FE85726-DA65-44BA-BBEF-FBBDB7E4B2EA}"/>
              </a:ext>
            </a:extLst>
          </p:cNvPr>
          <p:cNvPicPr>
            <a:picLocks noChangeAspect="1"/>
          </p:cNvPicPr>
          <p:nvPr/>
        </p:nvPicPr>
        <p:blipFill>
          <a:blip r:embed="rId3"/>
          <a:stretch>
            <a:fillRect/>
          </a:stretch>
        </p:blipFill>
        <p:spPr>
          <a:xfrm>
            <a:off x="6094413" y="1192213"/>
            <a:ext cx="5789691" cy="3857482"/>
          </a:xfrm>
          <a:prstGeom prst="rect">
            <a:avLst/>
          </a:prstGeom>
        </p:spPr>
      </p:pic>
    </p:spTree>
    <p:extLst>
      <p:ext uri="{BB962C8B-B14F-4D97-AF65-F5344CB8AC3E}">
        <p14:creationId xmlns:p14="http://schemas.microsoft.com/office/powerpoint/2010/main" val="39570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t>A few closing suggestions, continued</a:t>
            </a:r>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p:txBody>
          <a:bodyPr vert="horz" lIns="45720" tIns="45720" rIns="45720" bIns="45720" rtlCol="0" anchor="t">
            <a:normAutofit/>
          </a:bodyPr>
          <a:lstStyle/>
          <a:p>
            <a:pPr marL="275590" indent="-275590"/>
            <a:r>
              <a:rPr lang="en-US"/>
              <a:t>Rewriting everything is usually a bad idea</a:t>
            </a:r>
          </a:p>
          <a:p>
            <a:pPr marL="275590" indent="-275590"/>
            <a:r>
              <a:rPr lang="en-US"/>
              <a:t>Don’t just use frameworks blindly:</a:t>
            </a:r>
          </a:p>
          <a:p>
            <a:pPr marL="552655" lvl="1" indent="-275590"/>
            <a:r>
              <a:rPr lang="en-US"/>
              <a:t>Nobody</a:t>
            </a:r>
            <a:r>
              <a:rPr lang="en-US">
                <a:ea typeface="+mn-lt"/>
                <a:cs typeface="+mn-lt"/>
              </a:rPr>
              <a:t> says to reinvent the wheel, but you should have the diligence to understand how and why the wheel spins.</a:t>
            </a:r>
          </a:p>
          <a:p>
            <a:pPr marL="275590" indent="-275590"/>
            <a:r>
              <a:rPr lang="en-US">
                <a:ea typeface="+mn-lt"/>
                <a:cs typeface="+mn-lt"/>
              </a:rPr>
              <a:t>Have a fail-fast approach, you don’t want your defects to be latent</a:t>
            </a:r>
          </a:p>
          <a:p>
            <a:pPr marL="275590" indent="-275590"/>
            <a:r>
              <a:rPr lang="en-US">
                <a:ea typeface="+mn-lt"/>
                <a:cs typeface="+mn-lt"/>
              </a:rPr>
              <a:t>Assume nothing, practice defensive coding</a:t>
            </a:r>
          </a:p>
          <a:p>
            <a:pPr marL="275590" indent="-275590"/>
            <a:r>
              <a:rPr lang="en-US">
                <a:ea typeface="+mn-lt"/>
                <a:cs typeface="+mn-lt"/>
              </a:rPr>
              <a:t>RTFM (</a:t>
            </a:r>
            <a:r>
              <a:rPr lang="en-US"/>
              <a:t>read the </a:t>
            </a:r>
            <a:r>
              <a:rPr lang="en-US" strike="sngStrike"/>
              <a:t>freaking</a:t>
            </a:r>
            <a:r>
              <a:rPr lang="en-US"/>
              <a:t> fine manual)</a:t>
            </a:r>
            <a:endParaRPr lang="en-US">
              <a:ea typeface="+mn-lt"/>
              <a:cs typeface="+mn-lt"/>
            </a:endParaRPr>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40</a:t>
            </a:fld>
            <a:endParaRPr lang="en-US"/>
          </a:p>
        </p:txBody>
      </p:sp>
    </p:spTree>
    <p:extLst>
      <p:ext uri="{BB962C8B-B14F-4D97-AF65-F5344CB8AC3E}">
        <p14:creationId xmlns:p14="http://schemas.microsoft.com/office/powerpoint/2010/main" val="3917043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2BBC-E398-DDF4-8E57-9B128A3D727F}"/>
              </a:ext>
            </a:extLst>
          </p:cNvPr>
          <p:cNvSpPr>
            <a:spLocks noGrp="1"/>
          </p:cNvSpPr>
          <p:nvPr>
            <p:ph type="ctrTitle"/>
          </p:nvPr>
        </p:nvSpPr>
        <p:spPr/>
        <p:txBody>
          <a:bodyPr/>
          <a:lstStyle/>
          <a:p>
            <a:r>
              <a:rPr lang="en-US"/>
              <a:t>Questions?</a:t>
            </a:r>
          </a:p>
        </p:txBody>
      </p:sp>
    </p:spTree>
    <p:extLst>
      <p:ext uri="{BB962C8B-B14F-4D97-AF65-F5344CB8AC3E}">
        <p14:creationId xmlns:p14="http://schemas.microsoft.com/office/powerpoint/2010/main" val="4210300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46C6-3297-B99D-691C-FC2FCB406216}"/>
              </a:ext>
            </a:extLst>
          </p:cNvPr>
          <p:cNvSpPr>
            <a:spLocks noGrp="1"/>
          </p:cNvSpPr>
          <p:nvPr>
            <p:ph type="ctrTitle"/>
          </p:nvPr>
        </p:nvSpPr>
        <p:spPr/>
        <p:txBody>
          <a:bodyPr/>
          <a:lstStyle/>
          <a:p>
            <a:r>
              <a:rPr lang="en-US"/>
              <a:t>References</a:t>
            </a:r>
          </a:p>
        </p:txBody>
      </p:sp>
    </p:spTree>
    <p:extLst>
      <p:ext uri="{BB962C8B-B14F-4D97-AF65-F5344CB8AC3E}">
        <p14:creationId xmlns:p14="http://schemas.microsoft.com/office/powerpoint/2010/main" val="2512257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9D1B-A5C8-44CE-B288-F4DE02B1DF63}"/>
              </a:ext>
            </a:extLst>
          </p:cNvPr>
          <p:cNvSpPr>
            <a:spLocks noGrp="1"/>
          </p:cNvSpPr>
          <p:nvPr>
            <p:ph type="title"/>
          </p:nvPr>
        </p:nvSpPr>
        <p:spPr/>
        <p:txBody>
          <a:bodyPr/>
          <a:lstStyle/>
          <a:p>
            <a:r>
              <a:rPr lang="en-US">
                <a:ea typeface="+mj-lt"/>
                <a:cs typeface="+mj-lt"/>
              </a:rPr>
              <a:t>Extracurricular lectures</a:t>
            </a:r>
            <a:endParaRPr lang="en-US"/>
          </a:p>
        </p:txBody>
      </p:sp>
      <p:sp>
        <p:nvSpPr>
          <p:cNvPr id="3" name="Content Placeholder 2">
            <a:extLst>
              <a:ext uri="{FF2B5EF4-FFF2-40B4-BE49-F238E27FC236}">
                <a16:creationId xmlns:a16="http://schemas.microsoft.com/office/drawing/2014/main" id="{09715200-4AEC-4600-9EF3-9EB533C84F10}"/>
              </a:ext>
            </a:extLst>
          </p:cNvPr>
          <p:cNvSpPr>
            <a:spLocks noGrp="1"/>
          </p:cNvSpPr>
          <p:nvPr>
            <p:ph idx="1"/>
          </p:nvPr>
        </p:nvSpPr>
        <p:spPr/>
        <p:txBody>
          <a:bodyPr vert="horz" lIns="45720" tIns="45720" rIns="45720" bIns="45720" rtlCol="0" anchor="t">
            <a:normAutofit/>
          </a:bodyPr>
          <a:lstStyle/>
          <a:p>
            <a:pPr marL="275590" indent="-275590"/>
            <a:r>
              <a:rPr lang="en-US" b="1">
                <a:latin typeface="+mj-lt"/>
              </a:rPr>
              <a:t>Designing Data-Intensive Applications: The Big Ideas Behind Reliable, Scalable, and Maintainable Systems</a:t>
            </a:r>
            <a:r>
              <a:rPr lang="en-US"/>
              <a:t>, by </a:t>
            </a:r>
            <a:r>
              <a:rPr lang="en-US">
                <a:ea typeface="+mn-lt"/>
                <a:cs typeface="+mn-lt"/>
              </a:rPr>
              <a:t>M.</a:t>
            </a:r>
            <a:r>
              <a:rPr lang="en-US"/>
              <a:t>  </a:t>
            </a:r>
            <a:r>
              <a:rPr lang="en-US" err="1">
                <a:ea typeface="+mn-lt"/>
                <a:cs typeface="+mn-lt"/>
              </a:rPr>
              <a:t>Kleppmann</a:t>
            </a:r>
            <a:endParaRPr lang="en-US">
              <a:ea typeface="+mn-lt"/>
              <a:cs typeface="+mn-lt"/>
            </a:endParaRPr>
          </a:p>
          <a:p>
            <a:pPr marL="275590" indent="-275590"/>
            <a:r>
              <a:rPr lang="en-US" b="1">
                <a:latin typeface="+mj-lt"/>
                <a:ea typeface="+mn-lt"/>
                <a:cs typeface="+mn-lt"/>
              </a:rPr>
              <a:t>Building Secure &amp; Reliable Systems</a:t>
            </a:r>
            <a:r>
              <a:rPr lang="en-US">
                <a:ea typeface="+mn-lt"/>
                <a:cs typeface="+mn-lt"/>
              </a:rPr>
              <a:t>, by H. Adkins, B. Beyer, P. </a:t>
            </a:r>
            <a:r>
              <a:rPr lang="en-US" err="1">
                <a:ea typeface="+mn-lt"/>
                <a:cs typeface="+mn-lt"/>
              </a:rPr>
              <a:t>Blankinship</a:t>
            </a:r>
            <a:r>
              <a:rPr lang="en-US">
                <a:ea typeface="+mn-lt"/>
                <a:cs typeface="+mn-lt"/>
              </a:rPr>
              <a:t>, A. Oprea, P. Lewandowski, A. Stubblefield -</a:t>
            </a:r>
            <a:r>
              <a:rPr lang="en-US">
                <a:ea typeface="+mn-lt"/>
                <a:cs typeface="+mn-lt"/>
                <a:hlinkClick r:id="rId2"/>
              </a:rPr>
              <a:t> https://sre.google/books/building-secure-reliable-systems/</a:t>
            </a:r>
            <a:endParaRPr lang="en-US">
              <a:ea typeface="+mn-lt"/>
              <a:cs typeface="+mn-lt"/>
            </a:endParaRPr>
          </a:p>
          <a:p>
            <a:pPr marL="275590" indent="-275590"/>
            <a:r>
              <a:rPr lang="en-US" b="1">
                <a:latin typeface="+mj-lt"/>
              </a:rPr>
              <a:t>Clean Architecture</a:t>
            </a:r>
            <a:r>
              <a:rPr lang="en-US"/>
              <a:t>, by R. C. Martin</a:t>
            </a:r>
          </a:p>
          <a:p>
            <a:pPr marL="275590" indent="-275590"/>
            <a:r>
              <a:rPr lang="en-US" b="1">
                <a:latin typeface="+mj-lt"/>
                <a:ea typeface="+mn-lt"/>
                <a:cs typeface="+mn-lt"/>
              </a:rPr>
              <a:t>Fundamentals of Software Architecture</a:t>
            </a:r>
            <a:r>
              <a:rPr lang="en-US">
                <a:ea typeface="+mn-lt"/>
                <a:cs typeface="+mn-lt"/>
              </a:rPr>
              <a:t>, by N. Ford, M. Richards, P. </a:t>
            </a:r>
            <a:r>
              <a:rPr lang="en-US" err="1">
                <a:ea typeface="+mn-lt"/>
                <a:cs typeface="+mn-lt"/>
              </a:rPr>
              <a:t>Sadalage</a:t>
            </a:r>
            <a:r>
              <a:rPr lang="en-US">
                <a:ea typeface="+mn-lt"/>
                <a:cs typeface="+mn-lt"/>
              </a:rPr>
              <a:t>, Z. </a:t>
            </a:r>
            <a:r>
              <a:rPr lang="en-US" err="1">
                <a:ea typeface="+mn-lt"/>
                <a:cs typeface="+mn-lt"/>
              </a:rPr>
              <a:t>Dehghani</a:t>
            </a:r>
            <a:endParaRPr lang="en-US">
              <a:ea typeface="+mn-lt"/>
              <a:cs typeface="+mn-lt"/>
            </a:endParaRPr>
          </a:p>
          <a:p>
            <a:pPr marL="275590" indent="-275590"/>
            <a:r>
              <a:rPr lang="en-US" b="1">
                <a:latin typeface="+mj-lt"/>
                <a:ea typeface="+mn-lt"/>
                <a:cs typeface="+mn-lt"/>
              </a:rPr>
              <a:t>Software Architecture: The Hard Parts</a:t>
            </a:r>
            <a:r>
              <a:rPr lang="en-US">
                <a:ea typeface="+mn-lt"/>
                <a:cs typeface="+mn-lt"/>
              </a:rPr>
              <a:t>, by N. Ford, M. Richards, P. </a:t>
            </a:r>
            <a:r>
              <a:rPr lang="en-US" err="1">
                <a:ea typeface="+mn-lt"/>
                <a:cs typeface="+mn-lt"/>
              </a:rPr>
              <a:t>Sadalage</a:t>
            </a:r>
            <a:r>
              <a:rPr lang="en-US">
                <a:ea typeface="+mn-lt"/>
                <a:cs typeface="+mn-lt"/>
              </a:rPr>
              <a:t>, Z. </a:t>
            </a:r>
            <a:r>
              <a:rPr lang="en-US" err="1">
                <a:ea typeface="+mn-lt"/>
                <a:cs typeface="+mn-lt"/>
              </a:rPr>
              <a:t>Dehghani</a:t>
            </a:r>
            <a:endParaRPr lang="en-US"/>
          </a:p>
          <a:p>
            <a:pPr marL="275590" indent="-275590"/>
            <a:r>
              <a:rPr lang="en-US" b="1">
                <a:latin typeface="+mj-lt"/>
                <a:ea typeface="+mn-lt"/>
                <a:cs typeface="+mn-lt"/>
              </a:rPr>
              <a:t>The Missing Semester of Your CS Education</a:t>
            </a:r>
            <a:r>
              <a:rPr lang="en-US">
                <a:ea typeface="+mn-lt"/>
                <a:cs typeface="+mn-lt"/>
              </a:rPr>
              <a:t> </a:t>
            </a:r>
            <a:r>
              <a:rPr lang="en-US"/>
              <a:t>- </a:t>
            </a:r>
            <a:r>
              <a:rPr lang="en-US">
                <a:hlinkClick r:id="rId3"/>
              </a:rPr>
              <a:t>https://missing.csail.mit.edu</a:t>
            </a:r>
            <a:endParaRPr lang="en-US"/>
          </a:p>
        </p:txBody>
      </p:sp>
      <p:sp>
        <p:nvSpPr>
          <p:cNvPr id="4" name="Slide Number Placeholder 3">
            <a:extLst>
              <a:ext uri="{FF2B5EF4-FFF2-40B4-BE49-F238E27FC236}">
                <a16:creationId xmlns:a16="http://schemas.microsoft.com/office/drawing/2014/main" id="{DF51C9F7-13A5-48D3-82D0-D826C7703115}"/>
              </a:ext>
            </a:extLst>
          </p:cNvPr>
          <p:cNvSpPr>
            <a:spLocks noGrp="1"/>
          </p:cNvSpPr>
          <p:nvPr>
            <p:ph type="sldNum" sz="quarter" idx="12"/>
          </p:nvPr>
        </p:nvSpPr>
        <p:spPr/>
        <p:txBody>
          <a:bodyPr/>
          <a:lstStyle/>
          <a:p>
            <a:pPr algn="ctr"/>
            <a:fld id="{90156F56-D5AE-4C6F-B826-C69D1BC521BB}" type="slidenum">
              <a:rPr lang="en-US" smtClean="0"/>
              <a:pPr algn="ctr"/>
              <a:t>43</a:t>
            </a:fld>
            <a:endParaRPr lang="en-US"/>
          </a:p>
        </p:txBody>
      </p:sp>
    </p:spTree>
    <p:extLst>
      <p:ext uri="{BB962C8B-B14F-4D97-AF65-F5344CB8AC3E}">
        <p14:creationId xmlns:p14="http://schemas.microsoft.com/office/powerpoint/2010/main" val="763887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Software Engineering lore</a:t>
            </a: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p:txBody>
          <a:bodyPr vert="horz" lIns="45720" tIns="45720" rIns="45720" bIns="45720" rtlCol="0" anchor="t">
            <a:normAutofit/>
          </a:bodyPr>
          <a:lstStyle/>
          <a:p>
            <a:pPr marL="275590" indent="-275590"/>
            <a:r>
              <a:rPr lang="en-US">
                <a:ea typeface="+mn-lt"/>
                <a:cs typeface="+mn-lt"/>
                <a:hlinkClick r:id="rId3"/>
              </a:rPr>
              <a:t>https://www.bigocheatsheet.com</a:t>
            </a:r>
            <a:endParaRPr lang="en-US"/>
          </a:p>
          <a:p>
            <a:pPr marL="275590" indent="-275590"/>
            <a:r>
              <a:rPr lang="en-US">
                <a:ea typeface="+mn-lt"/>
                <a:cs typeface="+mn-lt"/>
                <a:hlinkClick r:id="rId4"/>
              </a:rPr>
              <a:t>http://highscalability.com/numbers-everyone-should-know</a:t>
            </a:r>
            <a:endParaRPr lang="en-US"/>
          </a:p>
          <a:p>
            <a:pPr marL="275590" indent="-275590"/>
            <a:r>
              <a:rPr lang="en-US">
                <a:ea typeface="+mn-lt"/>
                <a:cs typeface="+mn-lt"/>
                <a:hlinkClick r:id="rId5"/>
              </a:rPr>
              <a:t>https://en.wikipedia.org/wiki/Fallacies_of_distributed_computing</a:t>
            </a:r>
            <a:endParaRPr lang="en-US"/>
          </a:p>
          <a:p>
            <a:pPr marL="275590" indent="-275590"/>
            <a:r>
              <a:rPr lang="en-US">
                <a:ea typeface="+mn-lt"/>
                <a:cs typeface="+mn-lt"/>
                <a:hlinkClick r:id="rId6"/>
              </a:rPr>
              <a:t>https://blog.developer.adobe.com/</a:t>
            </a:r>
          </a:p>
          <a:p>
            <a:pPr marL="275590" indent="-275590"/>
            <a:r>
              <a:rPr lang="en-US">
                <a:ea typeface="+mn-lt"/>
                <a:cs typeface="+mn-lt"/>
                <a:hlinkClick r:id="rId7"/>
              </a:rPr>
              <a:t>https://netflixtechblog.com</a:t>
            </a:r>
            <a:endParaRPr lang="en-US">
              <a:ea typeface="+mn-lt"/>
              <a:cs typeface="+mn-lt"/>
            </a:endParaRPr>
          </a:p>
          <a:p>
            <a:pPr marL="275590" indent="-275590"/>
            <a:r>
              <a:rPr lang="en-US">
                <a:ea typeface="+mn-lt"/>
                <a:cs typeface="+mn-lt"/>
                <a:hlinkClick r:id="rId8"/>
              </a:rPr>
              <a:t>https://jepsen.io/analyses</a:t>
            </a:r>
            <a:endParaRPr lang="en-US"/>
          </a:p>
          <a:p>
            <a:pPr marL="275590" indent="-275590"/>
            <a:r>
              <a:rPr lang="en-US">
                <a:ea typeface="+mn-lt"/>
                <a:cs typeface="+mn-lt"/>
                <a:hlinkClick r:id="rId9"/>
              </a:rPr>
              <a:t>https://colin-scott.github.io/personal_website/research/interactive_latency.html</a:t>
            </a:r>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44</a:t>
            </a:fld>
            <a:endParaRPr lang="en-US"/>
          </a:p>
        </p:txBody>
      </p:sp>
    </p:spTree>
    <p:extLst>
      <p:ext uri="{BB962C8B-B14F-4D97-AF65-F5344CB8AC3E}">
        <p14:creationId xmlns:p14="http://schemas.microsoft.com/office/powerpoint/2010/main" val="2115124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448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0A37-BAF7-4179-A385-AB4B46A8F232}"/>
              </a:ext>
            </a:extLst>
          </p:cNvPr>
          <p:cNvSpPr>
            <a:spLocks noGrp="1"/>
          </p:cNvSpPr>
          <p:nvPr>
            <p:ph type="title"/>
          </p:nvPr>
        </p:nvSpPr>
        <p:spPr>
          <a:xfrm>
            <a:off x="304721" y="287507"/>
            <a:ext cx="3038554" cy="674518"/>
          </a:xfrm>
        </p:spPr>
        <p:txBody>
          <a:bodyPr/>
          <a:lstStyle/>
          <a:p>
            <a:r>
              <a:rPr lang="en-US" dirty="0"/>
              <a:t>Software projects</a:t>
            </a:r>
            <a:endParaRPr lang="en-US" baseline="30000" dirty="0"/>
          </a:p>
        </p:txBody>
      </p:sp>
      <p:sp>
        <p:nvSpPr>
          <p:cNvPr id="5" name="TextBox 4">
            <a:extLst>
              <a:ext uri="{FF2B5EF4-FFF2-40B4-BE49-F238E27FC236}">
                <a16:creationId xmlns:a16="http://schemas.microsoft.com/office/drawing/2014/main" id="{6C121375-4EC4-46D8-BD72-A1900CAC4B97}"/>
              </a:ext>
            </a:extLst>
          </p:cNvPr>
          <p:cNvSpPr txBox="1"/>
          <p:nvPr/>
        </p:nvSpPr>
        <p:spPr>
          <a:xfrm>
            <a:off x="309642" y="2547454"/>
            <a:ext cx="2741893" cy="646074"/>
          </a:xfrm>
          <a:prstGeom prst="rect">
            <a:avLst/>
          </a:prstGeom>
          <a:noFill/>
        </p:spPr>
        <p:txBody>
          <a:bodyPr wrap="square" rtlCol="0">
            <a:spAutoFit/>
          </a:bodyPr>
          <a:lstStyle/>
          <a:p>
            <a:pPr>
              <a:spcBef>
                <a:spcPts val="1799"/>
              </a:spcBef>
              <a:buSzPct val="70000"/>
            </a:pPr>
            <a:r>
              <a:rPr lang="en-US" sz="1799"/>
              <a:t>Of large projects fail or are challenged</a:t>
            </a:r>
          </a:p>
        </p:txBody>
      </p:sp>
      <p:sp>
        <p:nvSpPr>
          <p:cNvPr id="7" name="TextBox 6">
            <a:extLst>
              <a:ext uri="{FF2B5EF4-FFF2-40B4-BE49-F238E27FC236}">
                <a16:creationId xmlns:a16="http://schemas.microsoft.com/office/drawing/2014/main" id="{A26E0BE1-6380-4FAC-8C09-20D49B966DFB}"/>
              </a:ext>
            </a:extLst>
          </p:cNvPr>
          <p:cNvSpPr txBox="1"/>
          <p:nvPr/>
        </p:nvSpPr>
        <p:spPr>
          <a:xfrm>
            <a:off x="4064000" y="2547454"/>
            <a:ext cx="2741893" cy="646074"/>
          </a:xfrm>
          <a:prstGeom prst="rect">
            <a:avLst/>
          </a:prstGeom>
          <a:noFill/>
        </p:spPr>
        <p:txBody>
          <a:bodyPr wrap="square" rtlCol="0">
            <a:spAutoFit/>
          </a:bodyPr>
          <a:lstStyle/>
          <a:p>
            <a:pPr>
              <a:spcBef>
                <a:spcPts val="1799"/>
              </a:spcBef>
              <a:buSzPct val="70000"/>
            </a:pPr>
            <a:r>
              <a:rPr lang="en-US" sz="1799"/>
              <a:t>Wasted by BBC on a failed video archives system</a:t>
            </a:r>
          </a:p>
        </p:txBody>
      </p:sp>
      <p:sp>
        <p:nvSpPr>
          <p:cNvPr id="4" name="TextBox 3">
            <a:extLst>
              <a:ext uri="{FF2B5EF4-FFF2-40B4-BE49-F238E27FC236}">
                <a16:creationId xmlns:a16="http://schemas.microsoft.com/office/drawing/2014/main" id="{2A55C33E-C8D2-4DA4-88E1-B1815F6328A4}"/>
              </a:ext>
            </a:extLst>
          </p:cNvPr>
          <p:cNvSpPr txBox="1"/>
          <p:nvPr/>
        </p:nvSpPr>
        <p:spPr>
          <a:xfrm>
            <a:off x="309642" y="1533334"/>
            <a:ext cx="1148071" cy="761747"/>
          </a:xfrm>
          <a:prstGeom prst="rect">
            <a:avLst/>
          </a:prstGeom>
          <a:noFill/>
        </p:spPr>
        <p:txBody>
          <a:bodyPr wrap="none" lIns="91440" tIns="45720" rIns="91440" bIns="45720" rtlCol="0" anchor="t">
            <a:spAutoFit/>
          </a:bodyPr>
          <a:lstStyle/>
          <a:p>
            <a:r>
              <a:rPr lang="en-US" sz="4350" dirty="0">
                <a:solidFill>
                  <a:schemeClr val="accent6"/>
                </a:solidFill>
                <a:latin typeface="+mj-lt"/>
              </a:rPr>
              <a:t>70%</a:t>
            </a:r>
          </a:p>
        </p:txBody>
      </p:sp>
      <p:sp>
        <p:nvSpPr>
          <p:cNvPr id="6" name="TextBox 5">
            <a:extLst>
              <a:ext uri="{FF2B5EF4-FFF2-40B4-BE49-F238E27FC236}">
                <a16:creationId xmlns:a16="http://schemas.microsoft.com/office/drawing/2014/main" id="{50E0609F-53B8-4A1D-AF01-B50BD4D45099}"/>
              </a:ext>
            </a:extLst>
          </p:cNvPr>
          <p:cNvSpPr txBox="1"/>
          <p:nvPr/>
        </p:nvSpPr>
        <p:spPr>
          <a:xfrm>
            <a:off x="4064000" y="1533334"/>
            <a:ext cx="2095445" cy="1015343"/>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100</a:t>
            </a:r>
            <a:r>
              <a:rPr lang="en-US" sz="4399">
                <a:solidFill>
                  <a:schemeClr val="accent6"/>
                </a:solidFill>
                <a:latin typeface="+mj-lt"/>
              </a:rPr>
              <a:t>M</a:t>
            </a:r>
            <a:endParaRPr lang="en-US" sz="5998">
              <a:solidFill>
                <a:schemeClr val="accent6"/>
              </a:solidFill>
              <a:latin typeface="+mj-lt"/>
            </a:endParaRPr>
          </a:p>
        </p:txBody>
      </p:sp>
      <p:sp>
        <p:nvSpPr>
          <p:cNvPr id="8" name="TextBox 7">
            <a:extLst>
              <a:ext uri="{FF2B5EF4-FFF2-40B4-BE49-F238E27FC236}">
                <a16:creationId xmlns:a16="http://schemas.microsoft.com/office/drawing/2014/main" id="{E91ECA7B-EE4B-46BF-BD51-315F757792BC}"/>
              </a:ext>
            </a:extLst>
          </p:cNvPr>
          <p:cNvSpPr txBox="1"/>
          <p:nvPr/>
        </p:nvSpPr>
        <p:spPr>
          <a:xfrm>
            <a:off x="8128000" y="1533334"/>
            <a:ext cx="1705916" cy="1015343"/>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97</a:t>
            </a:r>
            <a:r>
              <a:rPr lang="en-US" sz="4400">
                <a:solidFill>
                  <a:schemeClr val="accent6"/>
                </a:solidFill>
                <a:latin typeface="+mj-lt"/>
              </a:rPr>
              <a:t>M</a:t>
            </a:r>
          </a:p>
        </p:txBody>
      </p:sp>
      <p:sp>
        <p:nvSpPr>
          <p:cNvPr id="9" name="TextBox 8">
            <a:extLst>
              <a:ext uri="{FF2B5EF4-FFF2-40B4-BE49-F238E27FC236}">
                <a16:creationId xmlns:a16="http://schemas.microsoft.com/office/drawing/2014/main" id="{1CE45A5F-8143-4406-A692-A644E3F934E9}"/>
              </a:ext>
            </a:extLst>
          </p:cNvPr>
          <p:cNvSpPr txBox="1"/>
          <p:nvPr/>
        </p:nvSpPr>
        <p:spPr>
          <a:xfrm>
            <a:off x="8128001" y="2547454"/>
            <a:ext cx="3388809" cy="646074"/>
          </a:xfrm>
          <a:prstGeom prst="rect">
            <a:avLst/>
          </a:prstGeom>
          <a:noFill/>
        </p:spPr>
        <p:txBody>
          <a:bodyPr wrap="square" rtlCol="0">
            <a:spAutoFit/>
          </a:bodyPr>
          <a:lstStyle/>
          <a:p>
            <a:pPr>
              <a:spcBef>
                <a:spcPts val="1799"/>
              </a:spcBef>
              <a:buSzPct val="70000"/>
            </a:pPr>
            <a:r>
              <a:rPr lang="en-US" sz="1799"/>
              <a:t>Average waste for every $1B invested due to project performance</a:t>
            </a:r>
          </a:p>
        </p:txBody>
      </p:sp>
      <p:sp>
        <p:nvSpPr>
          <p:cNvPr id="11" name="TextBox 10">
            <a:extLst>
              <a:ext uri="{FF2B5EF4-FFF2-40B4-BE49-F238E27FC236}">
                <a16:creationId xmlns:a16="http://schemas.microsoft.com/office/drawing/2014/main" id="{E74C7636-BB02-4DC2-ADAA-326F41150D48}"/>
              </a:ext>
            </a:extLst>
          </p:cNvPr>
          <p:cNvSpPr txBox="1"/>
          <p:nvPr/>
        </p:nvSpPr>
        <p:spPr>
          <a:xfrm>
            <a:off x="309642" y="4714157"/>
            <a:ext cx="2869593" cy="646074"/>
          </a:xfrm>
          <a:prstGeom prst="rect">
            <a:avLst/>
          </a:prstGeom>
          <a:noFill/>
        </p:spPr>
        <p:txBody>
          <a:bodyPr wrap="square" rtlCol="0">
            <a:spAutoFit/>
          </a:bodyPr>
          <a:lstStyle/>
          <a:p>
            <a:pPr>
              <a:spcBef>
                <a:spcPts val="1799"/>
              </a:spcBef>
              <a:buSzPct val="70000"/>
            </a:pPr>
            <a:r>
              <a:rPr lang="en-US" sz="1799"/>
              <a:t>Of projects succeed within time, budget &amp; requirements</a:t>
            </a:r>
          </a:p>
        </p:txBody>
      </p:sp>
      <p:sp>
        <p:nvSpPr>
          <p:cNvPr id="12" name="TextBox 11">
            <a:extLst>
              <a:ext uri="{FF2B5EF4-FFF2-40B4-BE49-F238E27FC236}">
                <a16:creationId xmlns:a16="http://schemas.microsoft.com/office/drawing/2014/main" id="{D21FF2AB-F214-4019-899C-9AA929DB533E}"/>
              </a:ext>
            </a:extLst>
          </p:cNvPr>
          <p:cNvSpPr txBox="1"/>
          <p:nvPr/>
        </p:nvSpPr>
        <p:spPr>
          <a:xfrm>
            <a:off x="4064000" y="4714156"/>
            <a:ext cx="2973408" cy="630942"/>
          </a:xfrm>
          <a:prstGeom prst="rect">
            <a:avLst/>
          </a:prstGeom>
          <a:noFill/>
        </p:spPr>
        <p:txBody>
          <a:bodyPr wrap="square" lIns="91440" tIns="45720" rIns="91440" bIns="45720" rtlCol="0" anchor="t">
            <a:spAutoFit/>
          </a:bodyPr>
          <a:lstStyle/>
          <a:p>
            <a:pPr>
              <a:spcBef>
                <a:spcPts val="1798"/>
              </a:spcBef>
            </a:pPr>
            <a:r>
              <a:rPr lang="en-US" sz="1750" dirty="0">
                <a:ea typeface="+mn-lt"/>
                <a:cs typeface="+mn-lt"/>
              </a:rPr>
              <a:t>AWS holds 41.5% of the cloud computing market. </a:t>
            </a:r>
            <a:endParaRPr lang="en-US" sz="1750" dirty="0"/>
          </a:p>
        </p:txBody>
      </p:sp>
      <p:sp>
        <p:nvSpPr>
          <p:cNvPr id="13" name="TextBox 12">
            <a:extLst>
              <a:ext uri="{FF2B5EF4-FFF2-40B4-BE49-F238E27FC236}">
                <a16:creationId xmlns:a16="http://schemas.microsoft.com/office/drawing/2014/main" id="{FEE7B9EF-A13B-4D24-BBD5-947DC6E45F9D}"/>
              </a:ext>
            </a:extLst>
          </p:cNvPr>
          <p:cNvSpPr txBox="1"/>
          <p:nvPr/>
        </p:nvSpPr>
        <p:spPr>
          <a:xfrm>
            <a:off x="309642" y="3700037"/>
            <a:ext cx="1367682" cy="1015343"/>
          </a:xfrm>
          <a:prstGeom prst="rect">
            <a:avLst/>
          </a:prstGeom>
          <a:noFill/>
        </p:spPr>
        <p:txBody>
          <a:bodyPr wrap="none" rtlCol="0">
            <a:spAutoFit/>
          </a:bodyPr>
          <a:lstStyle/>
          <a:p>
            <a:r>
              <a:rPr lang="en-US" sz="5998">
                <a:solidFill>
                  <a:schemeClr val="accent6"/>
                </a:solidFill>
                <a:latin typeface="+mj-lt"/>
              </a:rPr>
              <a:t>29</a:t>
            </a:r>
            <a:r>
              <a:rPr lang="en-US" sz="4399">
                <a:solidFill>
                  <a:schemeClr val="accent6"/>
                </a:solidFill>
                <a:latin typeface="+mj-lt"/>
              </a:rPr>
              <a:t>%</a:t>
            </a:r>
          </a:p>
        </p:txBody>
      </p:sp>
      <p:sp>
        <p:nvSpPr>
          <p:cNvPr id="14" name="TextBox 13">
            <a:extLst>
              <a:ext uri="{FF2B5EF4-FFF2-40B4-BE49-F238E27FC236}">
                <a16:creationId xmlns:a16="http://schemas.microsoft.com/office/drawing/2014/main" id="{54112C63-3F53-408C-9236-ADC5CD968DCB}"/>
              </a:ext>
            </a:extLst>
          </p:cNvPr>
          <p:cNvSpPr txBox="1"/>
          <p:nvPr/>
        </p:nvSpPr>
        <p:spPr>
          <a:xfrm>
            <a:off x="4064000" y="3700037"/>
            <a:ext cx="1159292" cy="769441"/>
          </a:xfrm>
          <a:prstGeom prst="rect">
            <a:avLst/>
          </a:prstGeom>
          <a:noFill/>
        </p:spPr>
        <p:txBody>
          <a:bodyPr wrap="none" lIns="91440" tIns="45720" rIns="91440" bIns="45720" rtlCol="0" anchor="t">
            <a:spAutoFit/>
          </a:bodyPr>
          <a:lstStyle/>
          <a:p>
            <a:r>
              <a:rPr lang="en-US" sz="4400" dirty="0">
                <a:solidFill>
                  <a:schemeClr val="accent6"/>
                </a:solidFill>
                <a:latin typeface="+mj-lt"/>
              </a:rPr>
              <a:t>41%</a:t>
            </a:r>
          </a:p>
        </p:txBody>
      </p:sp>
      <p:sp>
        <p:nvSpPr>
          <p:cNvPr id="3" name="Footer Placeholder 2">
            <a:extLst>
              <a:ext uri="{FF2B5EF4-FFF2-40B4-BE49-F238E27FC236}">
                <a16:creationId xmlns:a16="http://schemas.microsoft.com/office/drawing/2014/main" id="{88E9541D-F5A3-7479-C4E1-01C39C3225F2}"/>
              </a:ext>
            </a:extLst>
          </p:cNvPr>
          <p:cNvSpPr>
            <a:spLocks noGrp="1"/>
          </p:cNvSpPr>
          <p:nvPr>
            <p:ph type="ftr" sz="quarter" idx="11"/>
          </p:nvPr>
        </p:nvSpPr>
        <p:spPr>
          <a:xfrm>
            <a:off x="1160890" y="6565990"/>
            <a:ext cx="6213517" cy="147540"/>
          </a:xfrm>
        </p:spPr>
        <p:txBody>
          <a:bodyPr/>
          <a:lstStyle/>
          <a:p>
            <a:endParaRPr lang="en-GB" dirty="0"/>
          </a:p>
          <a:p>
            <a:r>
              <a:rPr lang="en-US" dirty="0"/>
              <a:t>https://www.sortlist.co.uk/datahub/reports/aws-statistics/</a:t>
            </a:r>
            <a:endParaRPr lang="en-GB" dirty="0"/>
          </a:p>
          <a:p>
            <a:r>
              <a:rPr lang="en-GB" dirty="0">
                <a:hlinkClick r:id="rId4"/>
              </a:rPr>
              <a:t>https://www.linkedin.com/pulse/your-software-project-succeed-2025-understanding-2024s-failure-gcwbc/</a:t>
            </a:r>
            <a:endParaRPr lang="en-GB"/>
          </a:p>
          <a:p>
            <a:r>
              <a:rPr lang="en-GB" dirty="0">
                <a:ea typeface="+mn-lt"/>
                <a:cs typeface="+mn-lt"/>
                <a:hlinkClick r:id="rId5"/>
              </a:rPr>
              <a:t>https://www.bbc.com/news/entertainment-arts-26963723</a:t>
            </a:r>
            <a:endParaRPr lang="en-GB"/>
          </a:p>
        </p:txBody>
      </p:sp>
    </p:spTree>
    <p:extLst>
      <p:ext uri="{BB962C8B-B14F-4D97-AF65-F5344CB8AC3E}">
        <p14:creationId xmlns:p14="http://schemas.microsoft.com/office/powerpoint/2010/main" val="1497213553"/>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EB5A7-588B-7E40-B20D-BCC4C19B5304}"/>
              </a:ext>
            </a:extLst>
          </p:cNvPr>
          <p:cNvSpPr>
            <a:spLocks noGrp="1"/>
          </p:cNvSpPr>
          <p:nvPr>
            <p:ph idx="1"/>
          </p:nvPr>
        </p:nvSpPr>
        <p:spPr>
          <a:xfrm>
            <a:off x="303172" y="616688"/>
            <a:ext cx="11582479" cy="5612661"/>
          </a:xfrm>
        </p:spPr>
        <p:txBody>
          <a:bodyPr anchor="ctr"/>
          <a:lstStyle/>
          <a:p>
            <a:pPr marL="9525" indent="0" algn="ctr">
              <a:buNone/>
            </a:pPr>
            <a:r>
              <a:rPr lang="en-US" sz="3200" strike="sngStrike">
                <a:solidFill>
                  <a:srgbClr val="FF0000"/>
                </a:solidFill>
              </a:rPr>
              <a:t>Weeks of programming can save hours of planning</a:t>
            </a:r>
          </a:p>
          <a:p>
            <a:pPr marL="9525" indent="0" algn="ctr">
              <a:buNone/>
            </a:pPr>
            <a:r>
              <a:rPr lang="en-US" sz="3200">
                <a:ea typeface="+mn-lt"/>
                <a:cs typeface="+mn-lt"/>
              </a:rPr>
              <a:t>Meetings will continue until software is delivered</a:t>
            </a:r>
            <a:endParaRPr lang="en-US" sz="3200" strike="sngStrike">
              <a:solidFill>
                <a:srgbClr val="FF0000"/>
              </a:solidFill>
            </a:endParaRPr>
          </a:p>
        </p:txBody>
      </p:sp>
    </p:spTree>
    <p:extLst>
      <p:ext uri="{BB962C8B-B14F-4D97-AF65-F5344CB8AC3E}">
        <p14:creationId xmlns:p14="http://schemas.microsoft.com/office/powerpoint/2010/main" val="282405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How to drive a successful architecture</a:t>
            </a: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a:xfrm>
            <a:off x="304721" y="1431924"/>
            <a:ext cx="7513717" cy="4593971"/>
          </a:xfrm>
        </p:spPr>
        <p:txBody>
          <a:bodyPr vert="horz" lIns="45720" tIns="45720" rIns="45720" bIns="45720" rtlCol="0" anchor="t">
            <a:normAutofit/>
          </a:bodyPr>
          <a:lstStyle/>
          <a:p>
            <a:pPr marL="275590" indent="-275590"/>
            <a:r>
              <a:rPr lang="en-US">
                <a:ea typeface="+mn-lt"/>
                <a:cs typeface="+mn-lt"/>
              </a:rPr>
              <a:t>Goals</a:t>
            </a:r>
            <a:endParaRPr lang="en-US"/>
          </a:p>
          <a:p>
            <a:pPr marL="275590" indent="-275590"/>
            <a:r>
              <a:rPr lang="en-US"/>
              <a:t>Requirements</a:t>
            </a:r>
          </a:p>
          <a:p>
            <a:pPr marL="275590" indent="-275590"/>
            <a:r>
              <a:rPr lang="en-US"/>
              <a:t>High-level design (HLD)</a:t>
            </a:r>
          </a:p>
          <a:p>
            <a:pPr marL="275590" indent="-275590"/>
            <a:r>
              <a:rPr lang="en-US"/>
              <a:t>Low-level design (LLD)</a:t>
            </a:r>
          </a:p>
          <a:p>
            <a:pPr marL="275590" indent="-275590"/>
            <a:r>
              <a:rPr lang="en-US"/>
              <a:t>Security considerations</a:t>
            </a:r>
          </a:p>
          <a:p>
            <a:pPr marL="275590" indent="-275590"/>
            <a:r>
              <a:rPr lang="en-US"/>
              <a:t>Rollout plan</a:t>
            </a:r>
          </a:p>
          <a:p>
            <a:pPr marL="275590" indent="-275590"/>
            <a:r>
              <a:rPr lang="en-US"/>
              <a:t>Operational aspects</a:t>
            </a:r>
          </a:p>
          <a:p>
            <a:pPr marL="275590" indent="-275590"/>
            <a:r>
              <a:rPr lang="en-US"/>
              <a:t>Data governance / migration / lifecycle</a:t>
            </a:r>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7</a:t>
            </a:fld>
            <a:endParaRPr lang="en-US"/>
          </a:p>
        </p:txBody>
      </p:sp>
      <p:pic>
        <p:nvPicPr>
          <p:cNvPr id="5" name="Picture 5">
            <a:extLst>
              <a:ext uri="{FF2B5EF4-FFF2-40B4-BE49-F238E27FC236}">
                <a16:creationId xmlns:a16="http://schemas.microsoft.com/office/drawing/2014/main" id="{FFD9E559-97EB-4217-91A7-C24F6ED9082E}"/>
              </a:ext>
            </a:extLst>
          </p:cNvPr>
          <p:cNvPicPr>
            <a:picLocks noChangeAspect="1"/>
          </p:cNvPicPr>
          <p:nvPr/>
        </p:nvPicPr>
        <p:blipFill>
          <a:blip r:embed="rId3"/>
          <a:stretch>
            <a:fillRect/>
          </a:stretch>
        </p:blipFill>
        <p:spPr>
          <a:xfrm>
            <a:off x="8127998" y="3912905"/>
            <a:ext cx="3756104" cy="2499165"/>
          </a:xfrm>
          <a:prstGeom prst="rect">
            <a:avLst/>
          </a:prstGeom>
        </p:spPr>
      </p:pic>
      <p:pic>
        <p:nvPicPr>
          <p:cNvPr id="6" name="Picture 6">
            <a:extLst>
              <a:ext uri="{FF2B5EF4-FFF2-40B4-BE49-F238E27FC236}">
                <a16:creationId xmlns:a16="http://schemas.microsoft.com/office/drawing/2014/main" id="{2657A1AF-1B92-49C5-9C0F-BB85064466E7}"/>
              </a:ext>
            </a:extLst>
          </p:cNvPr>
          <p:cNvPicPr>
            <a:picLocks noChangeAspect="1"/>
          </p:cNvPicPr>
          <p:nvPr/>
        </p:nvPicPr>
        <p:blipFill>
          <a:blip r:embed="rId4"/>
          <a:stretch>
            <a:fillRect/>
          </a:stretch>
        </p:blipFill>
        <p:spPr>
          <a:xfrm>
            <a:off x="8127999" y="1409087"/>
            <a:ext cx="3756103" cy="2503818"/>
          </a:xfrm>
          <a:prstGeom prst="rect">
            <a:avLst/>
          </a:prstGeom>
        </p:spPr>
      </p:pic>
    </p:spTree>
    <p:extLst>
      <p:ext uri="{BB962C8B-B14F-4D97-AF65-F5344CB8AC3E}">
        <p14:creationId xmlns:p14="http://schemas.microsoft.com/office/powerpoint/2010/main" val="324843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1FD-624F-483B-88C3-8DBCB90D8EA5}"/>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254C71E7-65DE-46E7-B9FD-003861FC35A0}"/>
              </a:ext>
            </a:extLst>
          </p:cNvPr>
          <p:cNvSpPr>
            <a:spLocks noGrp="1"/>
          </p:cNvSpPr>
          <p:nvPr>
            <p:ph idx="1"/>
          </p:nvPr>
        </p:nvSpPr>
        <p:spPr>
          <a:xfrm>
            <a:off x="304722" y="1431924"/>
            <a:ext cx="5789692" cy="4797426"/>
          </a:xfrm>
        </p:spPr>
        <p:txBody>
          <a:bodyPr vert="horz" lIns="108829" tIns="54414" rIns="108829" bIns="54414" rtlCol="0" anchor="t">
            <a:noAutofit/>
          </a:bodyPr>
          <a:lstStyle/>
          <a:p>
            <a:pPr marL="275590" indent="-275590">
              <a:lnSpc>
                <a:spcPct val="150000"/>
              </a:lnSpc>
            </a:pPr>
            <a:r>
              <a:rPr lang="en-US">
                <a:ea typeface="+mn-lt"/>
                <a:cs typeface="+mn-lt"/>
              </a:rPr>
              <a:t>Objectives</a:t>
            </a:r>
          </a:p>
          <a:p>
            <a:pPr marL="275590" indent="-275590">
              <a:lnSpc>
                <a:spcPct val="150000"/>
              </a:lnSpc>
            </a:pPr>
            <a:r>
              <a:rPr lang="en-US">
                <a:ea typeface="+mn-lt"/>
                <a:cs typeface="+mn-lt"/>
              </a:rPr>
              <a:t>Key results – How do we get there ?</a:t>
            </a:r>
          </a:p>
          <a:p>
            <a:pPr marL="552450" lvl="1" indent="-275590">
              <a:lnSpc>
                <a:spcPct val="150000"/>
              </a:lnSpc>
            </a:pPr>
            <a:r>
              <a:rPr lang="en-US">
                <a:ea typeface="+mn-lt"/>
                <a:cs typeface="+mn-lt"/>
              </a:rPr>
              <a:t>Specific</a:t>
            </a:r>
          </a:p>
          <a:p>
            <a:pPr marL="552450" lvl="1" indent="-275590">
              <a:lnSpc>
                <a:spcPct val="150000"/>
              </a:lnSpc>
            </a:pPr>
            <a:r>
              <a:rPr lang="en-US">
                <a:ea typeface="+mn-lt"/>
                <a:cs typeface="+mn-lt"/>
              </a:rPr>
              <a:t>Measurable</a:t>
            </a:r>
          </a:p>
          <a:p>
            <a:pPr marL="552450" lvl="1" indent="-275590">
              <a:lnSpc>
                <a:spcPct val="150000"/>
              </a:lnSpc>
            </a:pPr>
            <a:r>
              <a:rPr lang="en-US">
                <a:ea typeface="+mn-lt"/>
                <a:cs typeface="+mn-lt"/>
              </a:rPr>
              <a:t>Achievable</a:t>
            </a:r>
          </a:p>
          <a:p>
            <a:pPr marL="552450" lvl="1" indent="-275590">
              <a:lnSpc>
                <a:spcPct val="150000"/>
              </a:lnSpc>
            </a:pPr>
            <a:r>
              <a:rPr lang="en-US">
                <a:ea typeface="+mn-lt"/>
                <a:cs typeface="+mn-lt"/>
              </a:rPr>
              <a:t>Realistic</a:t>
            </a:r>
            <a:endParaRPr lang="en-US"/>
          </a:p>
          <a:p>
            <a:pPr marL="552450" lvl="1" indent="-275590">
              <a:lnSpc>
                <a:spcPct val="150000"/>
              </a:lnSpc>
            </a:pPr>
            <a:r>
              <a:rPr lang="en-US">
                <a:cs typeface="Arial"/>
              </a:rPr>
              <a:t>Time-bound</a:t>
            </a:r>
            <a:endParaRPr lang="en-US"/>
          </a:p>
        </p:txBody>
      </p:sp>
      <p:sp>
        <p:nvSpPr>
          <p:cNvPr id="4" name="Slide Number Placeholder 3">
            <a:extLst>
              <a:ext uri="{FF2B5EF4-FFF2-40B4-BE49-F238E27FC236}">
                <a16:creationId xmlns:a16="http://schemas.microsoft.com/office/drawing/2014/main" id="{E2BF239F-F760-46EE-9B18-244D5952FF56}"/>
              </a:ext>
            </a:extLst>
          </p:cNvPr>
          <p:cNvSpPr>
            <a:spLocks noGrp="1"/>
          </p:cNvSpPr>
          <p:nvPr>
            <p:ph type="sldNum" sz="quarter" idx="12"/>
          </p:nvPr>
        </p:nvSpPr>
        <p:spPr/>
        <p:txBody>
          <a:bodyPr/>
          <a:lstStyle/>
          <a:p>
            <a:pPr algn="ctr"/>
            <a:fld id="{90156F56-D5AE-4C6F-B826-C69D1BC521BB}" type="slidenum">
              <a:rPr lang="en-US" smtClean="0"/>
              <a:pPr algn="ctr"/>
              <a:t>8</a:t>
            </a:fld>
            <a:endParaRPr lang="en-US"/>
          </a:p>
        </p:txBody>
      </p:sp>
      <p:pic>
        <p:nvPicPr>
          <p:cNvPr id="8" name="Picture 7" descr="Two hikers cheering on rock in alpine scenery">
            <a:extLst>
              <a:ext uri="{FF2B5EF4-FFF2-40B4-BE49-F238E27FC236}">
                <a16:creationId xmlns:a16="http://schemas.microsoft.com/office/drawing/2014/main" id="{FAD9828D-3915-574D-BBA4-BB7DC4FB5F3C}"/>
              </a:ext>
            </a:extLst>
          </p:cNvPr>
          <p:cNvPicPr>
            <a:picLocks noChangeAspect="1"/>
          </p:cNvPicPr>
          <p:nvPr/>
        </p:nvPicPr>
        <p:blipFill>
          <a:blip r:embed="rId3"/>
          <a:stretch>
            <a:fillRect/>
          </a:stretch>
        </p:blipFill>
        <p:spPr>
          <a:xfrm>
            <a:off x="6094412" y="1419225"/>
            <a:ext cx="5783614" cy="3857625"/>
          </a:xfrm>
          <a:prstGeom prst="rect">
            <a:avLst/>
          </a:prstGeom>
        </p:spPr>
      </p:pic>
    </p:spTree>
    <p:extLst>
      <p:ext uri="{BB962C8B-B14F-4D97-AF65-F5344CB8AC3E}">
        <p14:creationId xmlns:p14="http://schemas.microsoft.com/office/powerpoint/2010/main" val="367824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EB5A7-588B-7E40-B20D-BCC4C19B5304}"/>
              </a:ext>
            </a:extLst>
          </p:cNvPr>
          <p:cNvSpPr>
            <a:spLocks noGrp="1"/>
          </p:cNvSpPr>
          <p:nvPr>
            <p:ph idx="1"/>
          </p:nvPr>
        </p:nvSpPr>
        <p:spPr>
          <a:xfrm>
            <a:off x="303172" y="616688"/>
            <a:ext cx="11582479" cy="5612661"/>
          </a:xfrm>
        </p:spPr>
        <p:txBody>
          <a:bodyPr anchor="ctr"/>
          <a:lstStyle/>
          <a:p>
            <a:pPr marL="0" indent="0">
              <a:buNone/>
            </a:pPr>
            <a:r>
              <a:rPr lang="en-GB" sz="3200"/>
              <a:t>I will </a:t>
            </a:r>
            <a:r>
              <a:rPr lang="en-GB" sz="3200" b="1">
                <a:latin typeface="+mj-lt"/>
              </a:rPr>
              <a:t>fix the website for most people</a:t>
            </a:r>
            <a:r>
              <a:rPr lang="en-GB" sz="3200"/>
              <a:t> as measured by </a:t>
            </a:r>
            <a:r>
              <a:rPr lang="en-GB" sz="3200" i="1"/>
              <a:t>7 out of 10 people being able to get through</a:t>
            </a:r>
            <a:r>
              <a:rPr lang="en-GB" sz="3200"/>
              <a:t>, a </a:t>
            </a:r>
            <a:r>
              <a:rPr lang="en-GB" sz="3200" i="1"/>
              <a:t>1 second response time</a:t>
            </a:r>
            <a:r>
              <a:rPr lang="en-GB" sz="3200"/>
              <a:t>, and a </a:t>
            </a:r>
            <a:r>
              <a:rPr lang="en-GB" sz="3200" i="1"/>
              <a:t>1% error rate</a:t>
            </a:r>
            <a:r>
              <a:rPr lang="en-GB" sz="3200"/>
              <a:t>.</a:t>
            </a:r>
            <a:endParaRPr lang="en-US" sz="3200"/>
          </a:p>
        </p:txBody>
      </p:sp>
    </p:spTree>
    <p:extLst>
      <p:ext uri="{BB962C8B-B14F-4D97-AF65-F5344CB8AC3E}">
        <p14:creationId xmlns:p14="http://schemas.microsoft.com/office/powerpoint/2010/main" val="1171261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obe_Corporate_Presentation_Template" id="{830AC545-46D5-5F48-AD86-5E8D9865885F}" vid="{2D5616BD-9EDA-A147-A1EB-043B144A6D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5BD4C147137514381D6C296EFC724EA" ma:contentTypeVersion="0" ma:contentTypeDescription="Create a new document." ma:contentTypeScope="" ma:versionID="bf7c6755c1dcf7cd80468639812ce3d3">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55243-EDC7-4A57-AB8B-DA4F1BD4011C}">
  <ds:schemaRefs>
    <ds:schemaRef ds:uri="http://schemas.microsoft.com/office/2006/metadata/properties"/>
    <ds:schemaRef ds:uri="http://www.w3.org/XML/1998/namespace"/>
    <ds:schemaRef ds:uri="http://purl.org/dc/elements/1.1/"/>
    <ds:schemaRef ds:uri="http://schemas.microsoft.com/office/infopath/2007/PartnerControls"/>
    <ds:schemaRef ds:uri="http://purl.org/dc/terms/"/>
    <ds:schemaRef ds:uri="http://schemas.microsoft.com/office/2006/documentManagement/types"/>
    <ds:schemaRef ds:uri="http://purl.org/dc/dcmitype/"/>
    <ds:schemaRef ds:uri="http://schemas.openxmlformats.org/package/2006/metadata/core-properties"/>
    <ds:schemaRef ds:uri="8c57ecc6-7c92-4132-a274-10e9d3c23037"/>
    <ds:schemaRef ds:uri="67c7b235-786d-43dd-af76-66d02fdb640c"/>
  </ds:schemaRefs>
</ds:datastoreItem>
</file>

<file path=customXml/itemProps2.xml><?xml version="1.0" encoding="utf-8"?>
<ds:datastoreItem xmlns:ds="http://schemas.openxmlformats.org/officeDocument/2006/customXml" ds:itemID="{C910C4A6-108C-46AC-B0EB-75EE91C625E6}"/>
</file>

<file path=customXml/itemProps3.xml><?xml version="1.0" encoding="utf-8"?>
<ds:datastoreItem xmlns:ds="http://schemas.openxmlformats.org/officeDocument/2006/customXml" ds:itemID="{A6FEEA6B-1FA9-4293-A871-F5FC28E496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Adobe Master 2020</Template>
  <TotalTime>127</TotalTime>
  <Words>3869</Words>
  <Application>Microsoft Office PowerPoint</Application>
  <PresentationFormat>Custom</PresentationFormat>
  <Paragraphs>482</Paragraphs>
  <Slides>45</Slides>
  <Notes>34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Adobe Master 2020</vt:lpstr>
      <vt:lpstr>Production Engineering</vt:lpstr>
      <vt:lpstr>Building a house</vt:lpstr>
      <vt:lpstr>Building a house, continued</vt:lpstr>
      <vt:lpstr>On deciding about architecture, infrastructure &amp; technologies</vt:lpstr>
      <vt:lpstr>Software projects</vt:lpstr>
      <vt:lpstr>PowerPoint Presentation</vt:lpstr>
      <vt:lpstr>How to drive a successful architecture</vt:lpstr>
      <vt:lpstr>Goals</vt:lpstr>
      <vt:lpstr>PowerPoint Presentation</vt:lpstr>
      <vt:lpstr>Requirements</vt:lpstr>
      <vt:lpstr>PowerPoint Presentation</vt:lpstr>
      <vt:lpstr>High-level design</vt:lpstr>
      <vt:lpstr>PowerPoint Presentation</vt:lpstr>
      <vt:lpstr>Low-level design</vt:lpstr>
      <vt:lpstr>PowerPoint Presentation</vt:lpstr>
      <vt:lpstr>How to drive a successful architecture</vt:lpstr>
      <vt:lpstr>PowerPoint Presentation</vt:lpstr>
      <vt:lpstr>Debate: Trade-offs (interactive)</vt:lpstr>
      <vt:lpstr>PowerPoint Presentation</vt:lpstr>
      <vt:lpstr>The domain model</vt:lpstr>
      <vt:lpstr>PowerPoint Presentation</vt:lpstr>
      <vt:lpstr>The physical data model</vt:lpstr>
      <vt:lpstr>Data Management</vt:lpstr>
      <vt:lpstr>Data Management</vt:lpstr>
      <vt:lpstr>Case study - Relational DB vs Document DB (interactive)</vt:lpstr>
      <vt:lpstr>PowerPoint Presentation</vt:lpstr>
      <vt:lpstr>Embracing failure</vt:lpstr>
      <vt:lpstr>OREO (Operational Readiness ensures Efficient Operations)</vt:lpstr>
      <vt:lpstr>Managing system limits</vt:lpstr>
      <vt:lpstr>Case studies</vt:lpstr>
      <vt:lpstr>Regarding system defects | Scenario</vt:lpstr>
      <vt:lpstr>Regarding system defects | Approach</vt:lpstr>
      <vt:lpstr>Future-proofing your system design | The innocent beginnings</vt:lpstr>
      <vt:lpstr>Future-proofing your system design | A better system design</vt:lpstr>
      <vt:lpstr>Requirements’ impact on architecture | Low traffic scenario (A)</vt:lpstr>
      <vt:lpstr>Requirements’ impact on architecture | High traffic scenario (B)</vt:lpstr>
      <vt:lpstr>Requirements’ impact on architecture | High availability scenario (C)</vt:lpstr>
      <vt:lpstr>Requirements’ impact on architecture | High availability scenario (C)</vt:lpstr>
      <vt:lpstr>A few closing suggestions</vt:lpstr>
      <vt:lpstr>A few closing suggestions, continued</vt:lpstr>
      <vt:lpstr>Questions?</vt:lpstr>
      <vt:lpstr>References</vt:lpstr>
      <vt:lpstr>Extracurricular lectures</vt:lpstr>
      <vt:lpstr>Software Engineering lore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Deciding on architecture, infrastructure &amp; technologies &lt; an amalgam of uncategorized tips, tricks &amp; lore &gt;</dc:title>
  <dc:creator>Ionut-Maxim Margelatu</dc:creator>
  <cp:lastModifiedBy>Mihai Balan</cp:lastModifiedBy>
  <cp:revision>25</cp:revision>
  <dcterms:created xsi:type="dcterms:W3CDTF">2022-02-17T08:31:18Z</dcterms:created>
  <dcterms:modified xsi:type="dcterms:W3CDTF">2025-03-02T20:56:45Z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0x01010055BD4C147137514381D6C296EFC724EA</vt:lpwstr>
  </property>
  <property fmtid="{D5CDD505-2E9C-101B-9397-08002B2CF9AE}" pid="3" name="MediaServiceImageTags">
    <vt:lpwstr/>
  </property>
</Properties>
</file>